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3"/>
  </p:notesMasterIdLst>
  <p:sldIdLst>
    <p:sldId id="257" r:id="rId2"/>
  </p:sldIdLst>
  <p:sldSz cx="9144000" cy="5143500" type="screen16x9"/>
  <p:notesSz cx="6858000" cy="9144000"/>
  <p:embeddedFontLst>
    <p:embeddedFont>
      <p:font typeface="Merriweather" panose="00000500000000000000" pitchFamily="2" charset="0"/>
      <p:regular r:id="rId4"/>
      <p:bold r:id="rId5"/>
      <p:italic r:id="rId6"/>
      <p:boldItalic r:id="rId7"/>
    </p:embeddedFont>
    <p:embeddedFont>
      <p:font typeface="Oswald" panose="00000500000000000000" pitchFamily="2" charset="0"/>
      <p:regular r:id="rId8"/>
      <p:bold r:id="rId9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41AB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D4D679-BE00-4A70-9416-68E1CD85EA29}">
  <a:tblStyle styleId="{5CD4D679-BE00-4A70-9416-68E1CD85EA29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800" y="5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5.fntdata"/><Relationship Id="rId13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viewProps" Target="viewProps.xml"/><Relationship Id="rId5" Type="http://schemas.openxmlformats.org/officeDocument/2006/relationships/font" Target="fonts/font2.fntdata"/><Relationship Id="rId10" Type="http://schemas.openxmlformats.org/officeDocument/2006/relationships/presProps" Target="presProps.xml"/><Relationship Id="rId4" Type="http://schemas.openxmlformats.org/officeDocument/2006/relationships/font" Target="fonts/font1.fntdata"/><Relationship Id="rId9" Type="http://schemas.openxmlformats.org/officeDocument/2006/relationships/font" Target="fonts/font6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e94552f220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e94552f220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us.bbcollab.com/guest/9f6b3a18a00a4db9b42370e7a926e72d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5" Type="http://schemas.openxmlformats.org/officeDocument/2006/relationships/hyperlink" Target="https://docs.google.com/document/d/1vCeMBTlsF8RRrzm8xfUOOVv8EzqAAjOD3fAIX0fX6IY/edit?usp=sharing" TargetMode="Externa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351C75"/>
                </a:solidFill>
                <a:latin typeface="Merriweather"/>
                <a:ea typeface="Merriweather"/>
                <a:cs typeface="Merriweather"/>
                <a:sym typeface="Merriweather"/>
              </a:rPr>
              <a:t>Rho Chi Tutoring </a:t>
            </a:r>
            <a:r>
              <a:rPr lang="en" sz="2550" b="1">
                <a:solidFill>
                  <a:srgbClr val="351C75"/>
                </a:solidFill>
                <a:latin typeface="Merriweather"/>
                <a:ea typeface="Merriweather"/>
                <a:cs typeface="Merriweather"/>
                <a:sym typeface="Merriweather"/>
              </a:rPr>
              <a:t>Schedule </a:t>
            </a:r>
            <a:endParaRPr sz="2550" b="1">
              <a:solidFill>
                <a:srgbClr val="351C75"/>
              </a:solidFill>
              <a:latin typeface="Merriweather"/>
              <a:ea typeface="Merriweather"/>
              <a:cs typeface="Merriweather"/>
              <a:sym typeface="Merriweather"/>
            </a:endParaRPr>
          </a:p>
        </p:txBody>
      </p:sp>
      <p:graphicFrame>
        <p:nvGraphicFramePr>
          <p:cNvPr id="61" name="Google Shape;61;p14"/>
          <p:cNvGraphicFramePr/>
          <p:nvPr>
            <p:extLst>
              <p:ext uri="{D42A27DB-BD31-4B8C-83A1-F6EECF244321}">
                <p14:modId xmlns:p14="http://schemas.microsoft.com/office/powerpoint/2010/main" val="2954544904"/>
              </p:ext>
            </p:extLst>
          </p:nvPr>
        </p:nvGraphicFramePr>
        <p:xfrm>
          <a:off x="1775" y="1011245"/>
          <a:ext cx="9142200" cy="3820300"/>
        </p:xfrm>
        <a:graphic>
          <a:graphicData uri="http://schemas.openxmlformats.org/drawingml/2006/table">
            <a:tbl>
              <a:tblPr>
                <a:noFill/>
                <a:tableStyleId>{5CD4D679-BE00-4A70-9416-68E1CD85EA29}</a:tableStyleId>
              </a:tblPr>
              <a:tblGrid>
                <a:gridCol w="14665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25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35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0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242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665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496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9895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700">
                          <a:latin typeface="Oswald"/>
                          <a:ea typeface="Oswald"/>
                          <a:cs typeface="Oswald"/>
                          <a:sym typeface="Oswald"/>
                        </a:rPr>
                        <a:t>In-Person Tutoring</a:t>
                      </a:r>
                      <a:endParaRPr sz="170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L="91425" marR="91425" marT="91425" marB="91425" anchor="ctr">
                    <a:lnL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7B7B7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200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200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200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200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>
                          <a:highlight>
                            <a:srgbClr val="FFFF00"/>
                          </a:highlight>
                          <a:latin typeface="Oswald"/>
                          <a:ea typeface="Oswald"/>
                          <a:cs typeface="Oswald"/>
                          <a:sym typeface="Oswald"/>
                        </a:rPr>
                        <a:t>Block Exam—No Tutoring</a:t>
                      </a:r>
                    </a:p>
                  </a:txBody>
                  <a:tcPr marL="91425" marR="91425" marT="91425" marB="91425">
                    <a:lnL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200" dirty="0">
                        <a:highlight>
                          <a:srgbClr val="FFFF00"/>
                        </a:highlight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200" dirty="0">
                        <a:highlight>
                          <a:srgbClr val="FFFF00"/>
                        </a:highlight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200" dirty="0">
                        <a:highlight>
                          <a:srgbClr val="FFFF00"/>
                        </a:highlight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200" dirty="0">
                        <a:highlight>
                          <a:srgbClr val="FFFF00"/>
                        </a:highlight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>
                          <a:highlight>
                            <a:srgbClr val="FFFF00"/>
                          </a:highlight>
                          <a:latin typeface="Oswald"/>
                          <a:ea typeface="Oswald"/>
                          <a:cs typeface="Oswald"/>
                          <a:sym typeface="Oswald"/>
                        </a:rPr>
                        <a:t>Block Exam—No Tutoring</a:t>
                      </a: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200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L="91425" marR="91425" marT="91425" marB="91425">
                    <a:lnL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dirty="0">
                          <a:latin typeface="Oswald"/>
                          <a:ea typeface="Oswald"/>
                          <a:cs typeface="Oswald"/>
                          <a:sym typeface="Oswald"/>
                        </a:rPr>
                        <a:t>Tues 9/14:</a:t>
                      </a:r>
                      <a:endParaRPr sz="1200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dirty="0">
                          <a:latin typeface="Oswald"/>
                          <a:ea typeface="Oswald"/>
                          <a:cs typeface="Oswald"/>
                          <a:sym typeface="Oswald"/>
                        </a:rPr>
                        <a:t>12-1pm</a:t>
                      </a:r>
                      <a:endParaRPr sz="1200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dirty="0">
                          <a:latin typeface="Oswald"/>
                          <a:ea typeface="Oswald"/>
                          <a:cs typeface="Oswald"/>
                          <a:sym typeface="Oswald"/>
                        </a:rPr>
                        <a:t>Maddox 229</a:t>
                      </a:r>
                      <a:endParaRPr sz="1200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 dirty="0">
                          <a:latin typeface="Oswald"/>
                          <a:ea typeface="Oswald"/>
                          <a:cs typeface="Oswald"/>
                          <a:sym typeface="Oswald"/>
                        </a:rPr>
                        <a:t>Tutors:</a:t>
                      </a:r>
                      <a:endParaRPr sz="1200" b="1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dirty="0">
                          <a:latin typeface="Oswald"/>
                          <a:ea typeface="Oswald"/>
                          <a:cs typeface="Oswald"/>
                          <a:sym typeface="Oswald"/>
                        </a:rPr>
                        <a:t>Harrison Walker</a:t>
                      </a:r>
                    </a:p>
                  </a:txBody>
                  <a:tcPr marL="91425" marR="91425" marT="91425" marB="91425">
                    <a:lnL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dirty="0">
                          <a:latin typeface="Oswald"/>
                          <a:ea typeface="Oswald"/>
                          <a:cs typeface="Oswald"/>
                          <a:sym typeface="Oswald"/>
                        </a:rPr>
                        <a:t>Wed 9/15:</a:t>
                      </a:r>
                      <a:endParaRPr sz="1200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dirty="0">
                          <a:latin typeface="Oswald"/>
                          <a:ea typeface="Oswald"/>
                          <a:cs typeface="Oswald"/>
                          <a:sym typeface="Oswald"/>
                        </a:rPr>
                        <a:t>1-2pm</a:t>
                      </a:r>
                      <a:endParaRPr sz="1200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200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dirty="0">
                          <a:latin typeface="Oswald"/>
                          <a:ea typeface="Oswald"/>
                          <a:cs typeface="Oswald"/>
                          <a:sym typeface="Oswald"/>
                        </a:rPr>
                        <a:t>PSEB Room</a:t>
                      </a:r>
                      <a:endParaRPr sz="1200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 dirty="0">
                          <a:latin typeface="Oswald"/>
                          <a:ea typeface="Oswald"/>
                          <a:cs typeface="Oswald"/>
                          <a:sym typeface="Oswald"/>
                        </a:rPr>
                        <a:t>Tutors:</a:t>
                      </a: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0" dirty="0">
                          <a:latin typeface="Oswald"/>
                          <a:ea typeface="Oswald"/>
                          <a:cs typeface="Oswald"/>
                          <a:sym typeface="Oswald"/>
                        </a:rPr>
                        <a:t>Amy Odum</a:t>
                      </a: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dirty="0">
                          <a:latin typeface="Oswald"/>
                          <a:ea typeface="Oswald"/>
                          <a:cs typeface="Oswald"/>
                          <a:sym typeface="Oswald"/>
                        </a:rPr>
                        <a:t>Sydney Davis</a:t>
                      </a:r>
                      <a:endParaRPr sz="1200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L="91425" marR="91425" marT="91425" marB="91425">
                    <a:lnL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dirty="0">
                          <a:latin typeface="Oswald"/>
                          <a:ea typeface="Oswald"/>
                          <a:cs typeface="Oswald"/>
                          <a:sym typeface="Oswald"/>
                        </a:rPr>
                        <a:t>Thurs 9/16:</a:t>
                      </a:r>
                      <a:endParaRPr sz="1200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dirty="0">
                          <a:latin typeface="Oswald"/>
                          <a:ea typeface="Oswald"/>
                          <a:cs typeface="Oswald"/>
                          <a:sym typeface="Oswald"/>
                        </a:rPr>
                        <a:t>12-1pm</a:t>
                      </a:r>
                      <a:endParaRPr sz="1200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dirty="0">
                          <a:latin typeface="Oswald"/>
                          <a:ea typeface="Oswald"/>
                          <a:cs typeface="Oswald"/>
                          <a:sym typeface="Oswald"/>
                        </a:rPr>
                        <a:t>Maddox 229</a:t>
                      </a:r>
                      <a:endParaRPr sz="1200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 dirty="0">
                          <a:latin typeface="Oswald"/>
                          <a:ea typeface="Oswald"/>
                          <a:cs typeface="Oswald"/>
                          <a:sym typeface="Oswald"/>
                        </a:rPr>
                        <a:t>Tutors:</a:t>
                      </a:r>
                      <a:endParaRPr sz="1200" b="1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dirty="0">
                          <a:latin typeface="Oswald"/>
                          <a:ea typeface="Oswald"/>
                          <a:cs typeface="Oswald"/>
                          <a:sym typeface="Oswald"/>
                        </a:rPr>
                        <a:t>Harrison Walker</a:t>
                      </a:r>
                      <a:endParaRPr sz="1200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dirty="0">
                          <a:latin typeface="Oswald"/>
                          <a:ea typeface="Oswald"/>
                          <a:cs typeface="Oswald"/>
                          <a:sym typeface="Oswald"/>
                        </a:rPr>
                        <a:t>Morgan Santalucia</a:t>
                      </a:r>
                      <a:endParaRPr sz="1200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dirty="0">
                          <a:latin typeface="Oswald"/>
                          <a:ea typeface="Oswald"/>
                          <a:cs typeface="Oswald"/>
                          <a:sym typeface="Oswald"/>
                        </a:rPr>
                        <a:t>Jules Hickey</a:t>
                      </a:r>
                      <a:endParaRPr sz="1200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L="91425" marR="91425" marT="91425" marB="91425">
                    <a:lnL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dirty="0">
                          <a:latin typeface="Oswald"/>
                          <a:ea typeface="Oswald"/>
                          <a:cs typeface="Oswald"/>
                          <a:sym typeface="Oswald"/>
                        </a:rPr>
                        <a:t>Fri 9/17:</a:t>
                      </a:r>
                      <a:endParaRPr sz="1200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dirty="0">
                          <a:latin typeface="Oswald"/>
                          <a:ea typeface="Oswald"/>
                          <a:cs typeface="Oswald"/>
                          <a:sym typeface="Oswald"/>
                        </a:rPr>
                        <a:t>12-1pm</a:t>
                      </a:r>
                      <a:endParaRPr sz="1200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dirty="0">
                          <a:latin typeface="Oswald"/>
                          <a:ea typeface="Oswald"/>
                          <a:cs typeface="Oswald"/>
                          <a:sym typeface="Oswald"/>
                        </a:rPr>
                        <a:t>Maddox 228</a:t>
                      </a:r>
                      <a:endParaRPr sz="1200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 dirty="0">
                          <a:latin typeface="Oswald"/>
                          <a:ea typeface="Oswald"/>
                          <a:cs typeface="Oswald"/>
                          <a:sym typeface="Oswald"/>
                        </a:rPr>
                        <a:t>Tutors:</a:t>
                      </a:r>
                      <a:endParaRPr sz="1200" b="1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dirty="0">
                          <a:latin typeface="Oswald"/>
                          <a:ea typeface="Oswald"/>
                          <a:cs typeface="Oswald"/>
                          <a:sym typeface="Oswald"/>
                        </a:rPr>
                        <a:t>Sydney Davis</a:t>
                      </a:r>
                      <a:endParaRPr sz="1200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dirty="0">
                          <a:latin typeface="Oswald"/>
                          <a:ea typeface="Oswald"/>
                          <a:cs typeface="Oswald"/>
                          <a:sym typeface="Oswald"/>
                        </a:rPr>
                        <a:t>Tayler Clark</a:t>
                      </a:r>
                      <a:endParaRPr sz="1200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dirty="0">
                          <a:latin typeface="Oswald"/>
                          <a:ea typeface="Oswald"/>
                          <a:cs typeface="Oswald"/>
                          <a:sym typeface="Oswald"/>
                        </a:rPr>
                        <a:t>Abby Cowan</a:t>
                      </a:r>
                      <a:endParaRPr sz="1200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L="91425" marR="91425" marT="91425" marB="91425">
                    <a:lnL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0865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700" dirty="0">
                          <a:solidFill>
                            <a:schemeClr val="dk1"/>
                          </a:solidFill>
                          <a:latin typeface="Oswald"/>
                          <a:ea typeface="Oswald"/>
                          <a:cs typeface="Oswald"/>
                          <a:sym typeface="Oswald"/>
                        </a:rPr>
                        <a:t>Virtual/In-Person Tutoring</a:t>
                      </a:r>
                      <a:endParaRPr sz="1200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L="91425" marR="91425" marT="91425" marB="91425" anchor="ctr">
                    <a:lnL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7B7B7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200" dirty="0">
                        <a:highlight>
                          <a:srgbClr val="FFFF00"/>
                        </a:highlight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200" dirty="0">
                        <a:highlight>
                          <a:srgbClr val="FFFF00"/>
                        </a:highlight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200" dirty="0">
                        <a:highlight>
                          <a:srgbClr val="FFFF00"/>
                        </a:highlight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200" dirty="0">
                        <a:highlight>
                          <a:srgbClr val="FFFF00"/>
                        </a:highlight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>
                          <a:highlight>
                            <a:srgbClr val="FFFF00"/>
                          </a:highlight>
                          <a:latin typeface="Oswald"/>
                          <a:ea typeface="Oswald"/>
                          <a:cs typeface="Oswald"/>
                          <a:sym typeface="Oswald"/>
                        </a:rPr>
                        <a:t>Block Exam—No Tutoring</a:t>
                      </a: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L="91425" marR="91425" marT="91425" marB="91425">
                    <a:lnL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dirty="0">
                          <a:latin typeface="Oswald"/>
                          <a:ea typeface="Oswald"/>
                          <a:cs typeface="Oswald"/>
                          <a:sym typeface="Oswald"/>
                        </a:rPr>
                        <a:t>Wed 9/15:</a:t>
                      </a:r>
                      <a:endParaRPr sz="1200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dirty="0">
                          <a:latin typeface="Oswald"/>
                          <a:ea typeface="Oswald"/>
                          <a:cs typeface="Oswald"/>
                          <a:sym typeface="Oswald"/>
                        </a:rPr>
                        <a:t>8-9am</a:t>
                      </a:r>
                      <a:endParaRPr sz="1200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dirty="0">
                          <a:latin typeface="Oswald"/>
                          <a:ea typeface="Oswald"/>
                          <a:cs typeface="Oswald"/>
                          <a:sym typeface="Oswald"/>
                          <a:hlinkClick r:id="rId3"/>
                        </a:rPr>
                        <a:t>Bb Collab</a:t>
                      </a:r>
                      <a:endParaRPr sz="1200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 dirty="0">
                          <a:latin typeface="Oswald"/>
                          <a:ea typeface="Oswald"/>
                          <a:cs typeface="Oswald"/>
                          <a:sym typeface="Oswald"/>
                        </a:rPr>
                        <a:t>Tutors:</a:t>
                      </a:r>
                      <a:endParaRPr sz="1200" b="1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dirty="0">
                          <a:latin typeface="Oswald"/>
                          <a:ea typeface="Oswald"/>
                          <a:cs typeface="Oswald"/>
                          <a:sym typeface="Oswald"/>
                        </a:rPr>
                        <a:t>Amy Odum</a:t>
                      </a:r>
                      <a:endParaRPr sz="1200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L="91425" marR="91425" marT="91425" marB="91425">
                    <a:lnL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dirty="0">
                          <a:latin typeface="Oswald"/>
                          <a:ea typeface="Oswald"/>
                          <a:cs typeface="Oswald"/>
                          <a:sym typeface="Oswald"/>
                        </a:rPr>
                        <a:t>Wed 9/15:</a:t>
                      </a:r>
                      <a:endParaRPr sz="1200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dirty="0">
                          <a:latin typeface="Oswald"/>
                          <a:ea typeface="Oswald"/>
                          <a:cs typeface="Oswald"/>
                          <a:sym typeface="Oswald"/>
                        </a:rPr>
                        <a:t>4-5pm</a:t>
                      </a:r>
                      <a:endParaRPr sz="1200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dirty="0">
                          <a:latin typeface="Oswald"/>
                          <a:ea typeface="Oswald"/>
                          <a:cs typeface="Oswald"/>
                          <a:sym typeface="Oswald"/>
                          <a:hlinkClick r:id="rId3"/>
                        </a:rPr>
                        <a:t>Bb Collab</a:t>
                      </a:r>
                      <a:endParaRPr sz="1200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 dirty="0">
                          <a:latin typeface="Oswald"/>
                          <a:ea typeface="Oswald"/>
                          <a:cs typeface="Oswald"/>
                          <a:sym typeface="Oswald"/>
                        </a:rPr>
                        <a:t>Tutors:</a:t>
                      </a:r>
                      <a:endParaRPr sz="1200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dirty="0">
                          <a:latin typeface="Oswald"/>
                          <a:ea typeface="Oswald"/>
                          <a:cs typeface="Oswald"/>
                          <a:sym typeface="Oswald"/>
                        </a:rPr>
                        <a:t>Sydney Davis </a:t>
                      </a:r>
                      <a:endParaRPr sz="1200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L="91425" marR="91425" marT="91425" marB="91425">
                    <a:lnL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>
                          <a:latin typeface="Oswald"/>
                          <a:ea typeface="Oswald"/>
                          <a:cs typeface="Oswald"/>
                          <a:sym typeface="Oswald"/>
                        </a:rPr>
                        <a:t>Fri 9/17:</a:t>
                      </a: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>
                          <a:latin typeface="Oswald"/>
                          <a:ea typeface="Oswald"/>
                          <a:cs typeface="Oswald"/>
                          <a:sym typeface="Oswald"/>
                        </a:rPr>
                        <a:t>9-10am</a:t>
                      </a: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200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>
                          <a:latin typeface="Oswald"/>
                          <a:ea typeface="Oswald"/>
                          <a:cs typeface="Oswald"/>
                          <a:sym typeface="Oswald"/>
                        </a:rPr>
                        <a:t>PSEB Room</a:t>
                      </a: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200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dirty="0">
                          <a:latin typeface="Oswald"/>
                          <a:ea typeface="Oswald"/>
                          <a:cs typeface="Oswald"/>
                          <a:sym typeface="Oswald"/>
                        </a:rPr>
                        <a:t>Tutors:</a:t>
                      </a: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>
                          <a:latin typeface="Oswald"/>
                          <a:ea typeface="Oswald"/>
                          <a:cs typeface="Oswald"/>
                          <a:sym typeface="Oswald"/>
                        </a:rPr>
                        <a:t>Jules Hickey</a:t>
                      </a: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200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L="91425" marR="91425" marT="91425" marB="91425">
                    <a:lnL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L="91425" marR="91425" marT="91425" marB="91425">
                    <a:lnL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62" name="Google Shape;62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990725" y="3067975"/>
            <a:ext cx="1720324" cy="172032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63" name="Google Shape;63;p14"/>
          <p:cNvCxnSpPr/>
          <p:nvPr/>
        </p:nvCxnSpPr>
        <p:spPr>
          <a:xfrm>
            <a:off x="275" y="43800"/>
            <a:ext cx="9142200" cy="0"/>
          </a:xfrm>
          <a:prstGeom prst="straightConnector1">
            <a:avLst/>
          </a:prstGeom>
          <a:noFill/>
          <a:ln w="114300" cap="flat" cmpd="sng">
            <a:solidFill>
              <a:srgbClr val="351C75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64" name="Google Shape;64;p14"/>
          <p:cNvCxnSpPr/>
          <p:nvPr/>
        </p:nvCxnSpPr>
        <p:spPr>
          <a:xfrm>
            <a:off x="275" y="223250"/>
            <a:ext cx="9142200" cy="0"/>
          </a:xfrm>
          <a:prstGeom prst="straightConnector1">
            <a:avLst/>
          </a:prstGeom>
          <a:noFill/>
          <a:ln w="76200" cap="flat" cmpd="sng">
            <a:solidFill>
              <a:srgbClr val="9E9E9E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65" name="Google Shape;65;p14"/>
          <p:cNvCxnSpPr/>
          <p:nvPr/>
        </p:nvCxnSpPr>
        <p:spPr>
          <a:xfrm>
            <a:off x="-16300" y="365800"/>
            <a:ext cx="9175200" cy="0"/>
          </a:xfrm>
          <a:prstGeom prst="straightConnector1">
            <a:avLst/>
          </a:prstGeom>
          <a:noFill/>
          <a:ln w="38100" cap="flat" cmpd="sng">
            <a:solidFill>
              <a:srgbClr val="351C75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66" name="Google Shape;66;p14"/>
          <p:cNvSpPr txBox="1"/>
          <p:nvPr/>
        </p:nvSpPr>
        <p:spPr>
          <a:xfrm>
            <a:off x="846331" y="4774198"/>
            <a:ext cx="6935400" cy="3693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200" b="1" dirty="0">
                <a:solidFill>
                  <a:schemeClr val="dk1"/>
                </a:solidFill>
                <a:latin typeface="Oswald"/>
                <a:sym typeface="Oswald"/>
              </a:rPr>
              <a:t>Click </a:t>
            </a:r>
            <a:r>
              <a:rPr lang="en-US" sz="1200" b="1" dirty="0">
                <a:solidFill>
                  <a:schemeClr val="dk1"/>
                </a:solidFill>
                <a:latin typeface="Oswald"/>
                <a:sym typeface="Oswald"/>
                <a:hlinkClick r:id="rId5"/>
              </a:rPr>
              <a:t>Here</a:t>
            </a:r>
            <a:r>
              <a:rPr lang="en-US" sz="1200" b="1" dirty="0">
                <a:solidFill>
                  <a:schemeClr val="dk1"/>
                </a:solidFill>
                <a:latin typeface="Oswald"/>
                <a:sym typeface="Oswald"/>
              </a:rPr>
              <a:t> to view weekly schedule on Google Docs</a:t>
            </a:r>
            <a:endParaRPr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10845</TotalTime>
  <Words>114</Words>
  <Application>Microsoft Office PowerPoint</Application>
  <PresentationFormat>On-screen Show (16:9)</PresentationFormat>
  <Paragraphs>73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Merriweather</vt:lpstr>
      <vt:lpstr>Arial</vt:lpstr>
      <vt:lpstr>Oswald</vt:lpstr>
      <vt:lpstr>Simple Light</vt:lpstr>
      <vt:lpstr>Rho Chi Tutoring Schedule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Rho Chi Tutoring Schedule</dc:title>
  <dc:creator>skdavis1122</dc:creator>
  <cp:lastModifiedBy>Ruby Odum</cp:lastModifiedBy>
  <cp:revision>39</cp:revision>
  <dcterms:modified xsi:type="dcterms:W3CDTF">2021-09-10T13:30:16Z</dcterms:modified>
</cp:coreProperties>
</file>