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erriweather" panose="020B0604020202020204" charset="0"/>
      <p:regular r:id="rId4"/>
      <p:bold r:id="rId5"/>
      <p:italic r:id="rId6"/>
      <p:boldItalic r:id="rId7"/>
    </p:embeddedFont>
    <p:embeddedFont>
      <p:font typeface="Oswald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1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D4D679-BE00-4A70-9416-68E1CD85EA29}">
  <a:tblStyle styleId="{5CD4D679-BE00-4A70-9416-68E1CD85EA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361142621"/>
              </p:ext>
            </p:extLst>
          </p:nvPr>
        </p:nvGraphicFramePr>
        <p:xfrm>
          <a:off x="1775" y="1011245"/>
          <a:ext cx="9142200" cy="3820300"/>
        </p:xfrm>
        <a:graphic>
          <a:graphicData uri="http://schemas.openxmlformats.org/drawingml/2006/table">
            <a:tbl>
              <a:tblPr>
                <a:noFill/>
                <a:tableStyleId>{5CD4D679-BE00-4A70-9416-68E1CD85EA29}</a:tableStyleId>
              </a:tblPr>
              <a:tblGrid>
                <a:gridCol w="146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89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9/7: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Harrison Walker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9/8: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PSEB Room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lang="en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Sydney Davis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9/9: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Harrison Walker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Morgan Santalucia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Jules Hickey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9/10: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228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Sydney Davis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Tayler Clark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Abby Cowan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7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Virtual/In-Person Tutoring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9/8: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8-9am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Bb Collab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Amy Odum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9/8: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4-5pm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Bb Collab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Sydney Davis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9/10: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PSEB Room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Jules Hickey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0725" y="3067975"/>
            <a:ext cx="1720324" cy="1720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14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4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4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4"/>
          <p:cNvSpPr txBox="1"/>
          <p:nvPr/>
        </p:nvSpPr>
        <p:spPr>
          <a:xfrm>
            <a:off x="1021600" y="4820105"/>
            <a:ext cx="6935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Bb Collab link: </a:t>
            </a:r>
            <a:r>
              <a:rPr lang="en-US" sz="1200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https://us.bbcollab.com/guest/9f6b3a18a00a4db9b42370e7a926e72d</a:t>
            </a:r>
            <a:endParaRPr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2238BD-CC56-4087-80A6-E7CE281943E7}"/>
              </a:ext>
            </a:extLst>
          </p:cNvPr>
          <p:cNvCxnSpPr/>
          <p:nvPr/>
        </p:nvCxnSpPr>
        <p:spPr>
          <a:xfrm>
            <a:off x="1455089" y="1017725"/>
            <a:ext cx="1335819" cy="1987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12C9C9-BAC8-4DF8-93BB-98AA95676536}"/>
              </a:ext>
            </a:extLst>
          </p:cNvPr>
          <p:cNvCxnSpPr/>
          <p:nvPr/>
        </p:nvCxnSpPr>
        <p:spPr>
          <a:xfrm flipH="1">
            <a:off x="1463040" y="1017725"/>
            <a:ext cx="1304014" cy="1987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F582A1D-711D-4475-9AF2-471C41178E89}"/>
              </a:ext>
            </a:extLst>
          </p:cNvPr>
          <p:cNvCxnSpPr>
            <a:cxnSpLocks/>
          </p:cNvCxnSpPr>
          <p:nvPr/>
        </p:nvCxnSpPr>
        <p:spPr>
          <a:xfrm>
            <a:off x="2790908" y="1017725"/>
            <a:ext cx="1288111" cy="1987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D1F414-3DAB-44A1-99D2-6CDAFE8CD8F1}"/>
              </a:ext>
            </a:extLst>
          </p:cNvPr>
          <p:cNvCxnSpPr/>
          <p:nvPr/>
        </p:nvCxnSpPr>
        <p:spPr>
          <a:xfrm flipH="1">
            <a:off x="2767054" y="1017725"/>
            <a:ext cx="1304014" cy="1987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DB67580-D5D2-4E3B-A191-74FE8D28DA44}"/>
              </a:ext>
            </a:extLst>
          </p:cNvPr>
          <p:cNvCxnSpPr>
            <a:cxnSpLocks/>
          </p:cNvCxnSpPr>
          <p:nvPr/>
        </p:nvCxnSpPr>
        <p:spPr>
          <a:xfrm>
            <a:off x="1463040" y="3005593"/>
            <a:ext cx="1304014" cy="1814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3A772EB-B6A5-4359-B5B5-798EBB4CF027}"/>
              </a:ext>
            </a:extLst>
          </p:cNvPr>
          <p:cNvCxnSpPr>
            <a:cxnSpLocks/>
          </p:cNvCxnSpPr>
          <p:nvPr/>
        </p:nvCxnSpPr>
        <p:spPr>
          <a:xfrm flipH="1">
            <a:off x="1463040" y="3016887"/>
            <a:ext cx="1304014" cy="1803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9147</TotalTime>
  <Words>103</Words>
  <Application>Microsoft Office PowerPoint</Application>
  <PresentationFormat>On-screen Show (16:9)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Oswald</vt:lpstr>
      <vt:lpstr>Merriweather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</dc:title>
  <dc:creator>skdavis1122</dc:creator>
  <cp:lastModifiedBy>Ruby Odum</cp:lastModifiedBy>
  <cp:revision>30</cp:revision>
  <dcterms:modified xsi:type="dcterms:W3CDTF">2021-09-02T13:27:44Z</dcterms:modified>
</cp:coreProperties>
</file>