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embeddedFontLst>
    <p:embeddedFont>
      <p:font typeface="Merriweather" panose="020B0604020202020204" charset="0"/>
      <p:regular r:id="rId4"/>
      <p:bold r:id="rId5"/>
      <p:italic r:id="rId6"/>
      <p:boldItalic r:id="rId7"/>
    </p:embeddedFont>
    <p:embeddedFont>
      <p:font typeface="Oswald" panose="020B0604020202020204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1A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D4D679-BE00-4A70-9416-68E1CD85EA29}">
  <a:tblStyle styleId="{5CD4D679-BE00-4A70-9416-68E1CD85EA2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94552f2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e94552f2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Rho Chi Tutoring </a:t>
            </a:r>
            <a:r>
              <a:rPr lang="en" sz="2550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Schedule </a:t>
            </a:r>
            <a:endParaRPr sz="2550" b="1">
              <a:solidFill>
                <a:srgbClr val="351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61" name="Google Shape;61;p14"/>
          <p:cNvGraphicFramePr/>
          <p:nvPr>
            <p:extLst>
              <p:ext uri="{D42A27DB-BD31-4B8C-83A1-F6EECF244321}">
                <p14:modId xmlns:p14="http://schemas.microsoft.com/office/powerpoint/2010/main" val="3473816615"/>
              </p:ext>
            </p:extLst>
          </p:nvPr>
        </p:nvGraphicFramePr>
        <p:xfrm>
          <a:off x="1775" y="1011245"/>
          <a:ext cx="9142200" cy="3820300"/>
        </p:xfrm>
        <a:graphic>
          <a:graphicData uri="http://schemas.openxmlformats.org/drawingml/2006/table">
            <a:tbl>
              <a:tblPr>
                <a:noFill/>
                <a:tableStyleId>{5CD4D679-BE00-4A70-9416-68E1CD85EA29}</a:tableStyleId>
              </a:tblPr>
              <a:tblGrid>
                <a:gridCol w="146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3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6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9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89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Oswald"/>
                          <a:ea typeface="Oswald"/>
                          <a:cs typeface="Oswald"/>
                          <a:sym typeface="Oswald"/>
                        </a:rPr>
                        <a:t>In-Person Tutoring</a:t>
                      </a:r>
                      <a:endParaRPr sz="17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Mon 8/30: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228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Abby Cowan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Morgan </a:t>
                      </a:r>
                      <a:r>
                        <a:rPr lang="en-US" sz="1200" dirty="0" err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Santalucia</a:t>
                      </a: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Mon 8/30: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1-2pm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228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Tayler Clark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Jules Hickey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Tues 8/31: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Harrison Walker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9/1: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1-2pm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highlight>
                            <a:srgbClr val="FFFF00"/>
                          </a:highlight>
                          <a:latin typeface="Oswald"/>
                          <a:ea typeface="Oswald"/>
                          <a:cs typeface="Oswald"/>
                          <a:sym typeface="Oswald"/>
                        </a:rPr>
                        <a:t>PSEB Room</a:t>
                      </a:r>
                      <a:endParaRPr sz="1200" dirty="0">
                        <a:highlight>
                          <a:srgbClr val="FFFF00"/>
                        </a:highlight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Amy Odum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Sydney Davis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Thurs 9/2: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Harrison Walker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Morgan Santalucia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Jules Hickey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Fri 9/3: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228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Sydney Davis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Tayler Clark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Abby Cowan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86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7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Virtual/In-Person Tutoring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Mon 8/30: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9-10am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highlight>
                            <a:srgbClr val="FFFF00"/>
                          </a:highlight>
                          <a:latin typeface="Oswald"/>
                          <a:ea typeface="Oswald"/>
                          <a:cs typeface="Oswald"/>
                          <a:sym typeface="Oswald"/>
                        </a:rPr>
                        <a:t>PSEB Room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Jules Hickey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9/1: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8-9am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Bb Collab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Amy Odum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9/1: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4-5pm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Bb Collab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Sydney Davis 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90725" y="3067975"/>
            <a:ext cx="1720324" cy="17203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3" name="Google Shape;63;p14"/>
          <p:cNvCxnSpPr/>
          <p:nvPr/>
        </p:nvCxnSpPr>
        <p:spPr>
          <a:xfrm>
            <a:off x="275" y="43800"/>
            <a:ext cx="9142200" cy="0"/>
          </a:xfrm>
          <a:prstGeom prst="straightConnector1">
            <a:avLst/>
          </a:prstGeom>
          <a:noFill/>
          <a:ln w="1143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" name="Google Shape;64;p14"/>
          <p:cNvCxnSpPr/>
          <p:nvPr/>
        </p:nvCxnSpPr>
        <p:spPr>
          <a:xfrm>
            <a:off x="275" y="223250"/>
            <a:ext cx="9142200" cy="0"/>
          </a:xfrm>
          <a:prstGeom prst="straightConnector1">
            <a:avLst/>
          </a:prstGeom>
          <a:noFill/>
          <a:ln w="76200" cap="flat" cmpd="sng">
            <a:solidFill>
              <a:srgbClr val="9E9E9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" name="Google Shape;65;p14"/>
          <p:cNvCxnSpPr/>
          <p:nvPr/>
        </p:nvCxnSpPr>
        <p:spPr>
          <a:xfrm>
            <a:off x="-16300" y="365800"/>
            <a:ext cx="9175200" cy="0"/>
          </a:xfrm>
          <a:prstGeom prst="straightConnector1">
            <a:avLst/>
          </a:prstGeom>
          <a:noFill/>
          <a:ln w="381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6" name="Google Shape;66;p14"/>
          <p:cNvSpPr txBox="1"/>
          <p:nvPr/>
        </p:nvSpPr>
        <p:spPr>
          <a:xfrm>
            <a:off x="1021600" y="4820105"/>
            <a:ext cx="6935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Bb Collab link: </a:t>
            </a:r>
            <a:r>
              <a:rPr lang="en-US" sz="12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https://us.bbcollab.com/guest/9f6b3a18a00a4db9b42370e7a926e72d</a:t>
            </a:r>
            <a:endParaRPr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0C2E28D-0F29-4503-8AE9-1E6926248872}"/>
              </a:ext>
            </a:extLst>
          </p:cNvPr>
          <p:cNvCxnSpPr>
            <a:cxnSpLocks/>
          </p:cNvCxnSpPr>
          <p:nvPr/>
        </p:nvCxnSpPr>
        <p:spPr>
          <a:xfrm>
            <a:off x="5295569" y="2981739"/>
            <a:ext cx="1208598" cy="17959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FF23107-F938-4D4D-959D-E96B4E1DBE98}"/>
              </a:ext>
            </a:extLst>
          </p:cNvPr>
          <p:cNvCxnSpPr>
            <a:cxnSpLocks/>
          </p:cNvCxnSpPr>
          <p:nvPr/>
        </p:nvCxnSpPr>
        <p:spPr>
          <a:xfrm flipH="1">
            <a:off x="5295571" y="3067975"/>
            <a:ext cx="1208596" cy="1741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7111</TotalTime>
  <Words>129</Words>
  <Application>Microsoft Office PowerPoint</Application>
  <PresentationFormat>On-screen Show (16:9)</PresentationFormat>
  <Paragraphs>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Oswald</vt:lpstr>
      <vt:lpstr>Arial</vt:lpstr>
      <vt:lpstr>Merriweather</vt:lpstr>
      <vt:lpstr>Simple Light</vt:lpstr>
      <vt:lpstr>Rho Chi Tutoring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 Chi Tutoring Schedule</dc:title>
  <dc:creator>skdavis1122</dc:creator>
  <cp:lastModifiedBy>Ruby Odum</cp:lastModifiedBy>
  <cp:revision>24</cp:revision>
  <dcterms:modified xsi:type="dcterms:W3CDTF">2021-08-30T00:59:55Z</dcterms:modified>
</cp:coreProperties>
</file>