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ticulat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lear Sans Regular" panose="020B0604020202020204" charset="0"/>
      <p:regular r:id="rId8"/>
    </p:embeddedFont>
    <p:embeddedFont>
      <p:font typeface="Clear Sans Regular Bold" panose="020B0604020202020204" charset="0"/>
      <p:regular r:id="rId9"/>
    </p:embeddedFont>
    <p:embeddedFont>
      <p:font typeface="Lemon Tuesda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212" y="-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DkEmDeMDHmtxii74PVIsGGMGyTe4s8KgyVD02h7bXzM/edit?usp=sharing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www.accp.com/stunet/compete/overview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067550" cy="10287000"/>
          </a:xfrm>
          <a:prstGeom prst="rect">
            <a:avLst/>
          </a:prstGeom>
          <a:solidFill>
            <a:srgbClr val="C9EDEA"/>
          </a:solidFill>
        </p:spPr>
      </p:sp>
      <p:sp>
        <p:nvSpPr>
          <p:cNvPr id="3" name="AutoShape 3"/>
          <p:cNvSpPr/>
          <p:nvPr/>
        </p:nvSpPr>
        <p:spPr>
          <a:xfrm>
            <a:off x="7337001" y="3688922"/>
            <a:ext cx="9220200" cy="40931"/>
          </a:xfrm>
          <a:prstGeom prst="rect">
            <a:avLst/>
          </a:prstGeom>
          <a:solidFill>
            <a:srgbClr val="C9EDE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43312" y="3363790"/>
            <a:ext cx="5389160" cy="476940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337001" y="7831287"/>
            <a:ext cx="9220200" cy="40931"/>
          </a:xfrm>
          <a:prstGeom prst="rect">
            <a:avLst/>
          </a:prstGeom>
          <a:solidFill>
            <a:srgbClr val="C9EDEA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59758" y="5371642"/>
            <a:ext cx="2242537" cy="22425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693772"/>
            <a:ext cx="7067550" cy="60074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37359" y="904268"/>
            <a:ext cx="6592832" cy="8536410"/>
            <a:chOff x="0" y="0"/>
            <a:chExt cx="8790443" cy="11381881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8790443" cy="882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104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363839"/>
                  </a:solidFill>
                  <a:latin typeface="Lemon Tuesday"/>
                </a:rPr>
                <a:t>ACCP Clinical Pharmacy Challenge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123820"/>
              <a:ext cx="8790443" cy="225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27"/>
                </a:lnSpc>
              </a:pPr>
              <a:endParaRPr/>
            </a:p>
            <a:p>
              <a:pPr>
                <a:lnSpc>
                  <a:spcPts val="4401"/>
                </a:lnSpc>
              </a:pPr>
              <a:r>
                <a:rPr lang="en-US" sz="3099">
                  <a:solidFill>
                    <a:srgbClr val="363839"/>
                  </a:solidFill>
                  <a:latin typeface="Articulat Bold"/>
                </a:rPr>
                <a:t>THURSDAY AUGUST 26, 2021</a:t>
              </a:r>
            </a:p>
            <a:p>
              <a:pPr marL="0" lvl="0" indent="0">
                <a:lnSpc>
                  <a:spcPts val="4401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363839"/>
                  </a:solidFill>
                  <a:latin typeface="Articulat Bold"/>
                </a:rPr>
                <a:t>6 PM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37001" y="871416"/>
            <a:ext cx="10465293" cy="2226955"/>
            <a:chOff x="0" y="0"/>
            <a:chExt cx="13953724" cy="296927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13953724" cy="1809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363839"/>
                  </a:solidFill>
                  <a:latin typeface="Articulat Bold"/>
                </a:rPr>
                <a:t>Want the opportunity to showcase your clinical pharmacy knowledge, represent CPHS, and compete against other pharmacy students across the nation?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53740"/>
              <a:ext cx="13953724" cy="1015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363839"/>
                  </a:solidFill>
                  <a:latin typeface="Clear Sans Regular"/>
                </a:rPr>
                <a:t>Teams of 3 students compete against each other to be able to represent Campbell in the national ACCP Clinical Pharmacy Challenge.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314971" y="3833866"/>
            <a:ext cx="2735670" cy="1451865"/>
            <a:chOff x="0" y="-19050"/>
            <a:chExt cx="3647560" cy="193581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3647560" cy="857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000" spc="-20" dirty="0">
                  <a:solidFill>
                    <a:srgbClr val="363839"/>
                  </a:solidFill>
                  <a:latin typeface="Articulat Bold"/>
                </a:rPr>
                <a:t>Do you think you have </a:t>
              </a:r>
            </a:p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r>
                <a:rPr lang="en-US" sz="2000" spc="-20" dirty="0">
                  <a:solidFill>
                    <a:srgbClr val="363839"/>
                  </a:solidFill>
                  <a:latin typeface="Articulat Bold"/>
                </a:rPr>
                <a:t>what it takes?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29603"/>
              <a:ext cx="3647560" cy="887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97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363839"/>
                  </a:solidFill>
                  <a:latin typeface="Clear Sans Regular"/>
                </a:rPr>
                <a:t>Sign up using the QR code or click </a:t>
              </a:r>
              <a:r>
                <a:rPr lang="en-US" sz="1900" dirty="0">
                  <a:solidFill>
                    <a:srgbClr val="363839"/>
                  </a:solidFill>
                  <a:latin typeface="Clear Sans Regular"/>
                  <a:hlinkClick r:id="rId8"/>
                </a:rPr>
                <a:t>here</a:t>
              </a:r>
              <a:r>
                <a:rPr lang="en-US" sz="1900" dirty="0">
                  <a:solidFill>
                    <a:srgbClr val="363839"/>
                  </a:solidFill>
                  <a:latin typeface="Clear Sans Regular"/>
                </a:rPr>
                <a:t>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37001" y="8133197"/>
            <a:ext cx="9344025" cy="1125103"/>
            <a:chOff x="0" y="0"/>
            <a:chExt cx="12458700" cy="150013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12458700" cy="434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00"/>
                </a:lnSpc>
                <a:spcBef>
                  <a:spcPct val="0"/>
                </a:spcBef>
              </a:pPr>
              <a:r>
                <a:rPr lang="en-US" sz="2000" spc="-20">
                  <a:solidFill>
                    <a:srgbClr val="737373"/>
                  </a:solidFill>
                  <a:latin typeface="Articulat Bold"/>
                </a:rPr>
                <a:t>For additional information about the Campbell competition, please contact: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578753"/>
              <a:ext cx="12458700" cy="921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0"/>
                </a:lnSpc>
              </a:pPr>
              <a:r>
                <a:rPr lang="en-US" sz="2000">
                  <a:solidFill>
                    <a:srgbClr val="A6A6A6"/>
                  </a:solidFill>
                  <a:latin typeface="Clear Sans Regular Bold"/>
                </a:rPr>
                <a:t>Dr. Melissa Holland: hollandm@campbell.edu</a:t>
              </a:r>
            </a:p>
            <a:p>
              <a:pPr marL="0" lvl="0" indent="0" algn="l">
                <a:lnSpc>
                  <a:spcPts val="28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A6A6A6"/>
                  </a:solidFill>
                  <a:latin typeface="Clear Sans Regular Bold"/>
                </a:rPr>
                <a:t>Dr. Amber McLendon: peoplesa@campbell.edu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337001" y="9410700"/>
            <a:ext cx="109509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2000" spc="-20" dirty="0">
                <a:solidFill>
                  <a:srgbClr val="737373"/>
                </a:solidFill>
                <a:latin typeface="Articulat Bold"/>
              </a:rPr>
              <a:t>For additional information on the national competition: </a:t>
            </a:r>
            <a:r>
              <a:rPr lang="en-US" sz="1600" b="0" i="0" u="sng" strike="noStrike" dirty="0">
                <a:solidFill>
                  <a:srgbClr val="6BA9DA"/>
                </a:solidFill>
                <a:effectLst/>
                <a:latin typeface="Calibri" panose="020F0502020204030204" pitchFamily="34" charset="0"/>
                <a:hlinkClick r:id="rId9"/>
              </a:rPr>
              <a:t>http://www.accp.com/stunet/compete/overview.aspx</a:t>
            </a:r>
            <a:endParaRPr lang="en-US" sz="1600" b="0" dirty="0">
              <a:effectLst/>
            </a:endParaRPr>
          </a:p>
          <a:p>
            <a:br>
              <a:rPr lang="en-US" sz="2000" dirty="0"/>
            </a:br>
            <a:r>
              <a:rPr lang="en-US" sz="2000" spc="-20" dirty="0">
                <a:solidFill>
                  <a:srgbClr val="737373"/>
                </a:solidFill>
                <a:latin typeface="Articulat Bold"/>
              </a:rPr>
              <a:t> 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8">
            <a:off x="243176" y="7737434"/>
            <a:ext cx="3287337" cy="31229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337001" y="3959952"/>
            <a:ext cx="7410986" cy="352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123"/>
              </a:lnSpc>
              <a:buFont typeface="Arial"/>
              <a:buChar char="•"/>
            </a:pPr>
            <a:r>
              <a:rPr lang="en-US" sz="2199">
                <a:solidFill>
                  <a:srgbClr val="363839"/>
                </a:solidFill>
                <a:latin typeface="Clear Sans Regular"/>
              </a:rPr>
              <a:t>1 team will move on to the virtual rounds for a chance to compete at the national conference in October.</a:t>
            </a:r>
          </a:p>
          <a:p>
            <a:pPr marL="474979" lvl="1" indent="-237490">
              <a:lnSpc>
                <a:spcPts val="3123"/>
              </a:lnSpc>
              <a:buFont typeface="Arial"/>
              <a:buChar char="•"/>
            </a:pPr>
            <a:r>
              <a:rPr lang="en-US" sz="2200">
                <a:solidFill>
                  <a:srgbClr val="363839"/>
                </a:solidFill>
                <a:latin typeface="Clear Sans Regular"/>
              </a:rPr>
              <a:t>You do not have to be an ACCP member or have a full team to compete - we can help place you in a team if needed.</a:t>
            </a:r>
          </a:p>
          <a:p>
            <a:pPr marL="474979" lvl="1" indent="-237490">
              <a:lnSpc>
                <a:spcPts val="3123"/>
              </a:lnSpc>
              <a:buFont typeface="Arial"/>
              <a:buChar char="•"/>
            </a:pPr>
            <a:r>
              <a:rPr lang="en-US" sz="2199">
                <a:solidFill>
                  <a:srgbClr val="363839"/>
                </a:solidFill>
                <a:latin typeface="Clear Sans Regular"/>
              </a:rPr>
              <a:t>Later rounds will consist of Trivia/Lightning-Style, Clinical Cases, and Jeopardy-Style questions</a:t>
            </a:r>
          </a:p>
          <a:p>
            <a:pPr marL="474980" lvl="1" indent="-237490">
              <a:lnSpc>
                <a:spcPts val="3124"/>
              </a:lnSpc>
              <a:buFont typeface="Arial"/>
              <a:buChar char="•"/>
            </a:pPr>
            <a:r>
              <a:rPr lang="en-US" sz="2199">
                <a:solidFill>
                  <a:srgbClr val="363839"/>
                </a:solidFill>
                <a:latin typeface="Clear Sans Regular"/>
              </a:rPr>
              <a:t>Chance to win complimentary student full meeting registrations and an ACCP gift certificate for $125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Lemon Tuesday</vt:lpstr>
      <vt:lpstr>Clear Sans Regular Bold</vt:lpstr>
      <vt:lpstr>Articulat Bold</vt:lpstr>
      <vt:lpstr>Calibri</vt:lpstr>
      <vt:lpstr>Clear Sans Regular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Simple Health Care Pitch Deck Presentation</dc:title>
  <cp:lastModifiedBy>Aubrey Lavoie</cp:lastModifiedBy>
  <cp:revision>2</cp:revision>
  <dcterms:created xsi:type="dcterms:W3CDTF">2006-08-16T00:00:00Z</dcterms:created>
  <dcterms:modified xsi:type="dcterms:W3CDTF">2021-07-25T11:43:17Z</dcterms:modified>
  <dc:identifier>DAElEY-AsY4</dc:identifier>
</cp:coreProperties>
</file>