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3" d="100"/>
          <a:sy n="63"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11/6/2022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27792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11/6/2022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7657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11/6/2022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85465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11/6/2022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57893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11/6/2022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7203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11/6/2022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47845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11/6/2022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77868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11/6/2022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002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11/6/2022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08315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11/6/2022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03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11/6/2022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2140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11/6/2022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125907212"/>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11" r:id="rId7"/>
    <p:sldLayoutId id="2147483807" r:id="rId8"/>
    <p:sldLayoutId id="2147483808" r:id="rId9"/>
    <p:sldLayoutId id="2147483809" r:id="rId10"/>
    <p:sldLayoutId id="2147483810"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ignupgenius.com/go/10c094da5a628abffcf8-cornhole"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signupgenius.com/go/10c094da5a628abffcf8-cornhole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EBDD1931-9E86-4402-9A68-33A2D9EF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36" name="Rectangle 35">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7AF71E-FDD4-F500-9DF8-96164236FF9B}"/>
              </a:ext>
            </a:extLst>
          </p:cNvPr>
          <p:cNvSpPr>
            <a:spLocks noGrp="1"/>
          </p:cNvSpPr>
          <p:nvPr>
            <p:ph type="ctrTitle"/>
          </p:nvPr>
        </p:nvSpPr>
        <p:spPr>
          <a:xfrm>
            <a:off x="4654296" y="329184"/>
            <a:ext cx="6894576" cy="1783080"/>
          </a:xfrm>
        </p:spPr>
        <p:txBody>
          <a:bodyPr vert="horz" lIns="91440" tIns="45720" rIns="91440" bIns="45720" rtlCol="0" anchor="b">
            <a:normAutofit/>
          </a:bodyPr>
          <a:lstStyle/>
          <a:p>
            <a:pPr algn="ctr">
              <a:lnSpc>
                <a:spcPct val="90000"/>
              </a:lnSpc>
            </a:pPr>
            <a:r>
              <a:rPr lang="en-US" sz="2900" dirty="0"/>
              <a:t>Thank you to everyone that has signed up to help with the fundraiser!</a:t>
            </a:r>
            <a:br>
              <a:rPr lang="en-US" sz="2900" dirty="0"/>
            </a:br>
            <a:r>
              <a:rPr lang="en-US" sz="2900" dirty="0"/>
              <a:t>Payment link will be available this week</a:t>
            </a:r>
            <a:br>
              <a:rPr lang="en-US" sz="2900" dirty="0"/>
            </a:br>
            <a:r>
              <a:rPr lang="en-US" sz="2900" dirty="0"/>
              <a:t>Please bring family and loved ones if they want to join!</a:t>
            </a:r>
          </a:p>
        </p:txBody>
      </p:sp>
      <p:pic>
        <p:nvPicPr>
          <p:cNvPr id="7" name="Picture 6" descr="Qr code&#10;&#10;Description automatically generated">
            <a:extLst>
              <a:ext uri="{FF2B5EF4-FFF2-40B4-BE49-F238E27FC236}">
                <a16:creationId xmlns:a16="http://schemas.microsoft.com/office/drawing/2014/main" id="{148DDE7B-874F-D5A4-FF1A-E1CDF66346AA}"/>
              </a:ext>
            </a:extLst>
          </p:cNvPr>
          <p:cNvPicPr>
            <a:picLocks noChangeAspect="1"/>
          </p:cNvPicPr>
          <p:nvPr/>
        </p:nvPicPr>
        <p:blipFill rotWithShape="1">
          <a:blip r:embed="rId2">
            <a:extLst>
              <a:ext uri="{28A0092B-C50C-407E-A947-70E740481C1C}">
                <a14:useLocalDpi xmlns:a14="http://schemas.microsoft.com/office/drawing/2010/main" val="0"/>
              </a:ext>
            </a:extLst>
          </a:blip>
          <a:srcRect r="2" b="15388"/>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38"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DA70D"/>
          </a:solidFill>
          <a:ln w="38100" cap="rnd">
            <a:solidFill>
              <a:srgbClr val="FDA70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982849A3-2131-569B-C38A-94C38EC0BC43}"/>
              </a:ext>
            </a:extLst>
          </p:cNvPr>
          <p:cNvSpPr>
            <a:spLocks noGrp="1"/>
          </p:cNvSpPr>
          <p:nvPr>
            <p:ph type="subTitle" idx="1"/>
          </p:nvPr>
        </p:nvSpPr>
        <p:spPr>
          <a:xfrm>
            <a:off x="4654296" y="2706624"/>
            <a:ext cx="6894576" cy="3483864"/>
          </a:xfrm>
        </p:spPr>
        <p:txBody>
          <a:bodyPr vert="horz" lIns="91440" tIns="45720" rIns="91440" bIns="45720" rtlCol="0">
            <a:normAutofit/>
          </a:bodyPr>
          <a:lstStyle/>
          <a:p>
            <a:pPr indent="-228600">
              <a:lnSpc>
                <a:spcPct val="100000"/>
              </a:lnSpc>
              <a:buFont typeface="Arial" panose="020B0604020202020204" pitchFamily="34" charset="0"/>
              <a:buChar char="•"/>
            </a:pPr>
            <a:r>
              <a:rPr lang="en-US" dirty="0"/>
              <a:t>A Google Doc with job sign ups Ex: Score keepers, soup servers is available</a:t>
            </a:r>
          </a:p>
          <a:p>
            <a:pPr indent="-228600">
              <a:lnSpc>
                <a:spcPct val="100000"/>
              </a:lnSpc>
              <a:buFont typeface="Arial" panose="020B0604020202020204" pitchFamily="34" charset="0"/>
              <a:buChar char="•"/>
            </a:pPr>
            <a:endParaRPr lang="en-US" dirty="0"/>
          </a:p>
          <a:p>
            <a:pPr indent="-228600">
              <a:lnSpc>
                <a:spcPct val="100000"/>
              </a:lnSpc>
              <a:buFont typeface="Arial" panose="020B0604020202020204" pitchFamily="34" charset="0"/>
              <a:buChar char="•"/>
            </a:pPr>
            <a:r>
              <a:rPr lang="en-US" dirty="0"/>
              <a:t>Sign Up Genius For Supplies:</a:t>
            </a:r>
          </a:p>
          <a:p>
            <a:pPr>
              <a:lnSpc>
                <a:spcPct val="100000"/>
              </a:lnSpc>
            </a:pPr>
            <a:r>
              <a:rPr lang="en-US" dirty="0">
                <a:hlinkClick r:id="rId3"/>
              </a:rPr>
              <a:t>CUPA: Cornhole Tournament Chili/Soup and Supplies (signupgenius.com)</a:t>
            </a:r>
            <a:endParaRPr lang="en-US" dirty="0"/>
          </a:p>
          <a:p>
            <a:pPr indent="-228600">
              <a:lnSpc>
                <a:spcPct val="100000"/>
              </a:lnSpc>
              <a:buFont typeface="Arial" panose="020B0604020202020204" pitchFamily="34" charset="0"/>
              <a:buChar char="•"/>
            </a:pPr>
            <a:r>
              <a:rPr lang="en-US" dirty="0"/>
              <a:t>Sign up Genius for Teams: </a:t>
            </a:r>
          </a:p>
          <a:p>
            <a:pPr>
              <a:lnSpc>
                <a:spcPct val="100000"/>
              </a:lnSpc>
            </a:pPr>
            <a:r>
              <a:rPr lang="en-US" dirty="0">
                <a:hlinkClick r:id="rId4"/>
              </a:rPr>
              <a:t>CUPA: Cornhole Team Signup (signupgenius.com)</a:t>
            </a:r>
            <a:endParaRPr lang="en-US" dirty="0"/>
          </a:p>
          <a:p>
            <a:pPr>
              <a:lnSpc>
                <a:spcPct val="100000"/>
              </a:lnSpc>
            </a:pPr>
            <a:endParaRPr lang="en-US" dirty="0"/>
          </a:p>
          <a:p>
            <a:pPr indent="-228600">
              <a:lnSpc>
                <a:spcPct val="100000"/>
              </a:lnSpc>
              <a:buFont typeface="Arial" panose="020B0604020202020204" pitchFamily="34" charset="0"/>
              <a:buChar char="•"/>
            </a:pPr>
            <a:endParaRPr lang="en-US" dirty="0"/>
          </a:p>
          <a:p>
            <a:pPr indent="-228600">
              <a:lnSpc>
                <a:spcPct val="100000"/>
              </a:lnSpc>
              <a:buFont typeface="Arial" panose="020B0604020202020204" pitchFamily="34" charset="0"/>
              <a:buChar char="•"/>
            </a:pPr>
            <a:endParaRPr lang="en-US" dirty="0"/>
          </a:p>
          <a:p>
            <a:pPr indent="-228600">
              <a:lnSpc>
                <a:spcPct val="100000"/>
              </a:lnSpc>
              <a:buFont typeface="Arial" panose="020B0604020202020204" pitchFamily="34" charset="0"/>
              <a:buChar char="•"/>
            </a:pPr>
            <a:endParaRPr lang="en-US" dirty="0"/>
          </a:p>
          <a:p>
            <a:pPr indent="-228600">
              <a:lnSpc>
                <a:spcPct val="100000"/>
              </a:lnSpc>
              <a:buFont typeface="Arial" panose="020B0604020202020204" pitchFamily="34" charset="0"/>
              <a:buChar char="•"/>
            </a:pPr>
            <a:endParaRPr lang="en-US" dirty="0"/>
          </a:p>
        </p:txBody>
      </p:sp>
    </p:spTree>
    <p:extLst>
      <p:ext uri="{BB962C8B-B14F-4D97-AF65-F5344CB8AC3E}">
        <p14:creationId xmlns:p14="http://schemas.microsoft.com/office/powerpoint/2010/main" val="3067809471"/>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33</TotalTime>
  <Words>87</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The Hand Bold</vt:lpstr>
      <vt:lpstr>The Serif Hand Black</vt:lpstr>
      <vt:lpstr>SketchyVTI</vt:lpstr>
      <vt:lpstr>Thank you to everyone that has signed up to help with the fundraiser! Payment link will be available this week Please bring family and loved ones if they want to join!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to everyone that has signed up to help with the fundraiser! Payment link will be available this week Please bring family and loved ones if they want to join!</dc:title>
  <dc:creator>Bibey, Bethany F</dc:creator>
  <cp:lastModifiedBy>Bibey, Bethany F</cp:lastModifiedBy>
  <cp:revision>2</cp:revision>
  <dcterms:created xsi:type="dcterms:W3CDTF">2022-11-06T21:28:58Z</dcterms:created>
  <dcterms:modified xsi:type="dcterms:W3CDTF">2022-11-06T22:02:45Z</dcterms:modified>
</cp:coreProperties>
</file>