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287000" cx="18288000"/>
  <p:notesSz cx="6858000" cy="9144000"/>
  <p:embeddedFontLst>
    <p:embeddedFont>
      <p:font typeface="Raleway"/>
      <p:bold r:id="rId7"/>
      <p:boldItalic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9" roundtripDataSignature="AMtx7mgPDRyBeewTGGUlTNslQBnCv5d8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aleway-bold.fntdata"/><Relationship Id="rId8" Type="http://schemas.openxmlformats.org/officeDocument/2006/relationships/font" Target="fonts/Raleway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20328" l="0" r="29713" t="20329"/>
          <a:stretch/>
        </p:blipFill>
        <p:spPr>
          <a:xfrm>
            <a:off x="0" y="0"/>
            <a:ext cx="18288000" cy="102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779797" y="434718"/>
            <a:ext cx="3662872" cy="1837213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6044164" y="809625"/>
            <a:ext cx="6199673" cy="19078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138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BREAST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6858052" y="2561046"/>
            <a:ext cx="4571895" cy="12391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158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CANCER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7476006" y="339468"/>
            <a:ext cx="3335989" cy="8132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8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734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OCTOBER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3884176" y="4417549"/>
            <a:ext cx="10519649" cy="19807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9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3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NCODA Presents:</a:t>
            </a:r>
            <a:endParaRPr/>
          </a:p>
          <a:p>
            <a:pPr indent="0" lvl="0" marL="0" marR="0" rtl="0" algn="ctr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43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Pic A Fight Against </a:t>
            </a:r>
            <a:r>
              <a:rPr b="1" i="0" lang="en-US" sz="4443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Breast Cancer!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3900119" y="6769764"/>
            <a:ext cx="10487700" cy="26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48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JOIN US OCTOBER 10TH-14TH  FOR PICTURE AND WRISTBAND FOR $5</a:t>
            </a:r>
            <a:endParaRPr b="1" i="0" sz="4448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4001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48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6659418" y="3714477"/>
            <a:ext cx="4969164" cy="5906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5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368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AWARENESS MONTH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2917377" y="8624824"/>
            <a:ext cx="12453247" cy="11812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5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368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QUESTIONS? </a:t>
            </a:r>
            <a:endParaRPr/>
          </a:p>
          <a:p>
            <a:pPr indent="0" lvl="0" marL="0" marR="0" rtl="0" algn="ctr">
              <a:lnSpc>
                <a:spcPct val="14005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368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CONTACT CMPARKS0719@EMAIL.CAMPBELL.EDU</a:t>
            </a:r>
            <a:endParaRPr/>
          </a:p>
        </p:txBody>
      </p:sp>
      <p:pic>
        <p:nvPicPr>
          <p:cNvPr id="93" name="Google Shape;93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02000" y="6398288"/>
            <a:ext cx="2857500" cy="355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