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47"/>
  </p:normalViewPr>
  <p:slideViewPr>
    <p:cSldViewPr snapToGrid="0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4189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4837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89733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20390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98018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1500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25311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38307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645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5391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28781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50C3-92B0-EA49-8C71-7DB9BC524E3D}" type="datetimeFigureOut">
              <a:rPr lang="en-JP" smtClean="0"/>
              <a:t>2022/11/10</a:t>
            </a:fld>
            <a:endParaRPr lang="en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E8639-FCE5-2247-8E08-20DDFA4AB05F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915169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41162684-69BB-7DE7-6A41-F9E427C92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331" y="161999"/>
            <a:ext cx="6129338" cy="653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7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fany sanchez cisneros</dc:creator>
  <cp:lastModifiedBy>fany sanchez cisneros</cp:lastModifiedBy>
  <cp:revision>1</cp:revision>
  <dcterms:created xsi:type="dcterms:W3CDTF">2022-11-02T20:55:26Z</dcterms:created>
  <dcterms:modified xsi:type="dcterms:W3CDTF">2022-11-10T13:20:15Z</dcterms:modified>
</cp:coreProperties>
</file>