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ambria" panose="02040503050406030204" pitchFamily="18" charset="0"/>
      <p:regular r:id="rId4"/>
      <p:bold r:id="rId5"/>
      <p:italic r:id="rId6"/>
      <p:boldItalic r:id="rId7"/>
    </p:embeddedFont>
    <p:embeddedFont>
      <p:font typeface="Roboto" panose="020000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1200" y="7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6674"/>
            <a:ext cx="9262531" cy="52101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73343" y="4000795"/>
            <a:ext cx="2664300" cy="10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Thursday, </a:t>
            </a:r>
            <a:r>
              <a:rPr lang="en-US" sz="1100" dirty="0"/>
              <a:t>November 3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 6:00pm - 7:00pm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Virtually at this link: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dirty="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 join the video meeting, click this link: https://meet.google.com/ihe-hquu-gru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32</Words>
  <Application>Microsoft Office PowerPoint</Application>
  <PresentationFormat>On-screen Show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Cambria</vt:lpstr>
      <vt:lpstr>Roboto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Gerell Harvey</dc:creator>
  <cp:lastModifiedBy>Amira Carter</cp:lastModifiedBy>
  <cp:revision>9</cp:revision>
  <dcterms:modified xsi:type="dcterms:W3CDTF">2022-10-31T15:03:32Z</dcterms:modified>
</cp:coreProperties>
</file>