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9" d="100"/>
          <a:sy n="79" d="100"/>
        </p:scale>
        <p:origin x="8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18A1-18D1-81EC-71C6-B8CCCB22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EF3BC-DA5E-6701-3F8E-59A3A3026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443BB-6749-1322-4339-94786E1F1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F9DF5-5BFE-12E8-F739-F74207C2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50398-DABE-6113-958D-2FB3B92B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2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D80E-47E6-1939-2D18-A42BF0EE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3E1A6-4228-1E93-C119-612B860F9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189D7-317C-E350-1D22-9EF42C578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7C13D-C100-6A0D-AE76-663C674A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8D8F1-81FE-39B1-3BAC-066B8015E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7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FF734F-2D5C-5958-5091-09920F07C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E7138-6788-0CE9-0956-8A66F0453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A4E27-5118-6FFC-3977-EF08B59A0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745FC-206E-A5ED-68DD-A7303320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68E9B-CA4A-CB75-CDAA-0F1E6781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9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6AFAE-9DAB-3F08-D4E3-CECAD3DE0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160E0-0DFA-E69D-D04F-60B9F00AC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0B24D-2FCC-3923-5085-CE27601AA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73F9F-C6F6-42E4-849D-D47CC90A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37428-1719-D97C-243D-8D798DF4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7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1502C-F9BD-CB57-160C-178A7D12E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DEF93-84C0-A413-9155-4525A621E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74B4C-89C3-3D70-268E-0CB6FB6A6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A8676-6C3B-0618-2CED-6FB000EF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FD908-F157-73AC-6AB6-6B339799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2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236C0-B049-733F-BD07-6719B548B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0A4FE-49DA-BDB0-E4BB-0382891D7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84CEB-D26A-C021-3E51-02079727E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C3C4D-D6FC-81D0-1FB4-20241930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F1A1F-1408-6307-6F56-9F95967B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4D6AF-A41C-C466-587A-910C5E0C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6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BB69-8E68-FDBC-4C28-0E885B149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8A9FF-7576-C4F2-006A-E9A17CC14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F0431-BC85-9F45-56C9-A5C0A8863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440A4F-D2D9-C9F8-72A2-427D2D10F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A11A5-8050-0C55-B272-BD8900C81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7FF68B-F63C-28AF-D14C-3EA152A7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38384B-8E58-F291-7824-CFF998F59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DB6B2-B0D6-76E6-066B-3A86542F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4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BB16-8550-285F-6697-13F60934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90086D-B4F0-3FA1-64CE-08BAB53F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14B6E-CF3C-180A-0F29-96E78F3A8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D1BA4-740A-9D63-36C0-C0812E5F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8B968-8E64-56E6-0976-2653A3DEA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0587-AD79-8C7F-9B0F-04C2E1A7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33728-C9CB-20CB-89D4-2993893EE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8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0BBCC-BD97-94EE-168D-036515D29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1BE33-00A0-85CB-E163-EDF019669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6F419-D7C7-969B-2A22-20B9C45F5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7EA5A-DB73-FFCD-8254-CF133D01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CF063-5F52-986E-FD20-FCAE3DFB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4E825-9654-25E9-1314-884C473C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9C2F5-2006-D4BF-7E07-5E234846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87AD6F-5FD9-D160-837E-37C8BD6BD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ECD17-A6BC-77A6-BF58-B47DE5F8B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79E55-865F-7B92-78FA-5348E471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670C1-1731-D2CB-3A3B-819D28A9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557BB-4C6C-B6C2-8B96-1CCDBCE7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6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635E26-7145-C69A-1E68-A99ED7C5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B231C-D244-EF00-AEDA-568CFC8BA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BDE6E-9B3E-9A5B-610F-B1F6715C2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39331-E8DA-4B4A-A0ED-7B1E4AB3554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A7C80-AAC1-1CC9-042B-0EB57B882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6481B-9B2A-A09F-4E51-737692FC1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43F0-8913-403E-9866-E6E5B3265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7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">
            <a:extLst>
              <a:ext uri="{FF2B5EF4-FFF2-40B4-BE49-F238E27FC236}">
                <a16:creationId xmlns:a16="http://schemas.microsoft.com/office/drawing/2014/main" id="{E3B3BF53-F863-48D8-8EF7-A3BA68959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0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 Carter</dc:creator>
  <cp:lastModifiedBy>Amira Carter</cp:lastModifiedBy>
  <cp:revision>1</cp:revision>
  <dcterms:created xsi:type="dcterms:W3CDTF">2022-09-19T22:35:39Z</dcterms:created>
  <dcterms:modified xsi:type="dcterms:W3CDTF">2022-09-19T22:39:06Z</dcterms:modified>
</cp:coreProperties>
</file>