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59" r:id="rId5"/>
    <p:sldId id="260" r:id="rId6"/>
  </p:sldIdLst>
  <p:sldSz cx="12192000" cy="6858000"/>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1" d="100"/>
          <a:sy n="101" d="100"/>
        </p:scale>
        <p:origin x="99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2497139-B772-454B-B670-5F2BD0A244A4}" type="datetimeFigureOut">
              <a:rPr lang="en-US" smtClean="0"/>
              <a:t>8/8/2022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3152729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497139-B772-454B-B670-5F2BD0A244A4}" type="datetimeFigureOut">
              <a:rPr lang="en-US" smtClean="0"/>
              <a:t>8/8/2022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588670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497139-B772-454B-B670-5F2BD0A244A4}" type="datetimeFigureOut">
              <a:rPr lang="en-US" smtClean="0"/>
              <a:t>8/8/2022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646043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497139-B772-454B-B670-5F2BD0A244A4}" type="datetimeFigureOut">
              <a:rPr lang="en-US" smtClean="0"/>
              <a:t>8/8/2022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519533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2497139-B772-454B-B670-5F2BD0A244A4}" type="datetimeFigureOut">
              <a:rPr lang="en-US" smtClean="0"/>
              <a:t>8/8/2022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640728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497139-B772-454B-B670-5F2BD0A244A4}" type="datetimeFigureOut">
              <a:rPr lang="en-US" smtClean="0"/>
              <a:t>8/8/2022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11558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497139-B772-454B-B670-5F2BD0A244A4}" type="datetimeFigureOut">
              <a:rPr lang="en-US" smtClean="0"/>
              <a:t>8/8/2022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878617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497139-B772-454B-B670-5F2BD0A244A4}" type="datetimeFigureOut">
              <a:rPr lang="en-US" smtClean="0"/>
              <a:t>8/8/2022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3888015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497139-B772-454B-B670-5F2BD0A244A4}" type="datetimeFigureOut">
              <a:rPr lang="en-US" smtClean="0"/>
              <a:t>8/8/2022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1640710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497139-B772-454B-B670-5F2BD0A244A4}" type="datetimeFigureOut">
              <a:rPr lang="en-US" smtClean="0"/>
              <a:t>8/8/2022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3737465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497139-B772-454B-B670-5F2BD0A244A4}" type="datetimeFigureOut">
              <a:rPr lang="en-US" smtClean="0"/>
              <a:t>8/8/2022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965533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97139-B772-454B-B670-5F2BD0A244A4}" type="datetimeFigureOut">
              <a:rPr lang="en-US" smtClean="0"/>
              <a:t>8/8/2022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3A3B28-1EF6-41AD-A0E9-FDFB1258E790}" type="slidenum">
              <a:rPr lang="en-US" smtClean="0"/>
              <a:t>‹#›</a:t>
            </a:fld>
            <a:endParaRPr lang="en-US"/>
          </a:p>
        </p:txBody>
      </p:sp>
    </p:spTree>
    <p:extLst>
      <p:ext uri="{BB962C8B-B14F-4D97-AF65-F5344CB8AC3E}">
        <p14:creationId xmlns:p14="http://schemas.microsoft.com/office/powerpoint/2010/main" val="92653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a:extLst>
              <a:ext uri="{FF2B5EF4-FFF2-40B4-BE49-F238E27FC236}">
                <a16:creationId xmlns:a16="http://schemas.microsoft.com/office/drawing/2014/main" id="{A6D768DA-EDDF-5322-0309-098EB544317F}"/>
              </a:ext>
            </a:extLst>
          </p:cNvPr>
          <p:cNvSpPr/>
          <p:nvPr/>
        </p:nvSpPr>
        <p:spPr>
          <a:xfrm rot="16200000">
            <a:off x="1744432" y="2523374"/>
            <a:ext cx="771525" cy="68834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cxnSp>
        <p:nvCxnSpPr>
          <p:cNvPr id="45" name="Straight Connector 44">
            <a:extLst>
              <a:ext uri="{FF2B5EF4-FFF2-40B4-BE49-F238E27FC236}">
                <a16:creationId xmlns:a16="http://schemas.microsoft.com/office/drawing/2014/main" id="{64282C7C-7CC7-AE5F-82C6-E32E80CE07D5}"/>
              </a:ext>
            </a:extLst>
          </p:cNvPr>
          <p:cNvCxnSpPr>
            <a:cxnSpLocks/>
          </p:cNvCxnSpPr>
          <p:nvPr/>
        </p:nvCxnSpPr>
        <p:spPr>
          <a:xfrm flipH="1">
            <a:off x="2224371" y="2453471"/>
            <a:ext cx="23948" cy="781776"/>
          </a:xfrm>
          <a:prstGeom prst="line">
            <a:avLst/>
          </a:prstGeom>
          <a:noFill/>
          <a:ln w="12700" cap="flat" cmpd="sng" algn="ctr">
            <a:solidFill>
              <a:sysClr val="windowText" lastClr="000000">
                <a:shade val="70000"/>
                <a:satMod val="150000"/>
              </a:sysClr>
            </a:solidFill>
            <a:prstDash val="solid"/>
          </a:ln>
          <a:effectLst/>
        </p:spPr>
      </p:cxnSp>
      <p:cxnSp>
        <p:nvCxnSpPr>
          <p:cNvPr id="46" name="Straight Connector 45">
            <a:extLst>
              <a:ext uri="{FF2B5EF4-FFF2-40B4-BE49-F238E27FC236}">
                <a16:creationId xmlns:a16="http://schemas.microsoft.com/office/drawing/2014/main" id="{C4D08FA6-B281-66CB-8B7C-1135DB9653A0}"/>
              </a:ext>
            </a:extLst>
          </p:cNvPr>
          <p:cNvCxnSpPr>
            <a:cxnSpLocks/>
          </p:cNvCxnSpPr>
          <p:nvPr/>
        </p:nvCxnSpPr>
        <p:spPr>
          <a:xfrm flipH="1">
            <a:off x="2015868" y="2471531"/>
            <a:ext cx="23948" cy="781776"/>
          </a:xfrm>
          <a:prstGeom prst="line">
            <a:avLst/>
          </a:prstGeom>
          <a:noFill/>
          <a:ln w="12700" cap="flat" cmpd="sng" algn="ctr">
            <a:solidFill>
              <a:sysClr val="windowText" lastClr="000000">
                <a:shade val="70000"/>
                <a:satMod val="150000"/>
              </a:sysClr>
            </a:solidFill>
            <a:prstDash val="solid"/>
          </a:ln>
          <a:effectLst/>
        </p:spPr>
      </p:cxnSp>
      <p:sp>
        <p:nvSpPr>
          <p:cNvPr id="112" name="Title 1"/>
          <p:cNvSpPr txBox="1">
            <a:spLocks/>
          </p:cNvSpPr>
          <p:nvPr/>
        </p:nvSpPr>
        <p:spPr>
          <a:xfrm>
            <a:off x="3052456" y="529795"/>
            <a:ext cx="6223436" cy="851653"/>
          </a:xfrm>
          <a:prstGeom prst="rect">
            <a:avLst/>
          </a:prstGeom>
        </p:spPr>
        <p:txBody>
          <a:bodyPr vert="horz" anchor="b">
            <a:normAutofit fontScale="92500" lnSpcReduction="200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small" spc="0" normalizeH="0" baseline="0" noProof="0" dirty="0">
                <a:ln>
                  <a:noFill/>
                </a:ln>
                <a:solidFill>
                  <a:srgbClr val="575F6D"/>
                </a:solidFill>
                <a:effectLst/>
                <a:uLnTx/>
                <a:uFillTx/>
                <a:latin typeface="Century Schoolbook"/>
                <a:ea typeface="+mj-ea"/>
                <a:cs typeface="+mj-cs"/>
              </a:rPr>
              <a:t>CPHS </a:t>
            </a:r>
            <a:r>
              <a:rPr lang="en-US" dirty="0">
                <a:solidFill>
                  <a:srgbClr val="575F6D"/>
                </a:solidFill>
                <a:latin typeface="Century Schoolbook"/>
              </a:rPr>
              <a:t>White</a:t>
            </a:r>
            <a:r>
              <a:rPr kumimoji="0" lang="en-US" sz="3000" b="0" i="0" u="none" strike="noStrike" kern="1200" cap="small" spc="0" normalizeH="0" baseline="0" noProof="0" dirty="0">
                <a:ln>
                  <a:noFill/>
                </a:ln>
                <a:solidFill>
                  <a:srgbClr val="575F6D"/>
                </a:solidFill>
                <a:effectLst/>
                <a:uLnTx/>
                <a:uFillTx/>
                <a:latin typeface="Century Schoolbook"/>
                <a:ea typeface="+mj-ea"/>
                <a:cs typeface="+mj-cs"/>
              </a:rPr>
              <a:t> Coat Ceremony</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dirty="0">
                <a:solidFill>
                  <a:srgbClr val="575F6D"/>
                </a:solidFill>
                <a:latin typeface="Century Schoolbook"/>
              </a:rPr>
              <a:t>Marching in</a:t>
            </a:r>
            <a:endParaRPr kumimoji="0" lang="en-US" sz="3000" b="0" i="0" u="none" strike="noStrike" kern="1200" cap="small" spc="0" normalizeH="0" baseline="0" noProof="0" dirty="0">
              <a:ln>
                <a:noFill/>
              </a:ln>
              <a:solidFill>
                <a:srgbClr val="575F6D"/>
              </a:solidFill>
              <a:effectLst/>
              <a:uLnTx/>
              <a:uFillTx/>
              <a:latin typeface="Century Schoolbook"/>
              <a:ea typeface="+mj-ea"/>
              <a:cs typeface="+mj-cs"/>
            </a:endParaRPr>
          </a:p>
        </p:txBody>
      </p:sp>
      <p:sp>
        <p:nvSpPr>
          <p:cNvPr id="113" name="Content Placeholder 4"/>
          <p:cNvSpPr txBox="1">
            <a:spLocks/>
          </p:cNvSpPr>
          <p:nvPr/>
        </p:nvSpPr>
        <p:spPr>
          <a:xfrm>
            <a:off x="4072492" y="3500258"/>
            <a:ext cx="3875134" cy="1786328"/>
          </a:xfrm>
          <a:prstGeom prst="rect">
            <a:avLst/>
          </a:prstGeom>
        </p:spPr>
        <p:txBody>
          <a:bodyPr vert="horz">
            <a:normAutofit fontScale="92500" lnSpcReduction="2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Clr>
                <a:srgbClr val="FE8637"/>
              </a:buClr>
              <a:buNone/>
            </a:pPr>
            <a:r>
              <a:rPr kumimoji="0" lang="en-US" sz="1200" b="0" i="0" u="none" strike="noStrike" kern="1200" cap="none" spc="0" normalizeH="0" baseline="0" noProof="0" dirty="0">
                <a:ln>
                  <a:noFill/>
                </a:ln>
                <a:solidFill>
                  <a:sysClr val="windowText" lastClr="000000"/>
                </a:solidFill>
                <a:effectLst/>
                <a:uLnTx/>
                <a:uFillTx/>
                <a:latin typeface="Century Schoolbook"/>
              </a:rPr>
              <a:t>X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lang="en-US" sz="1200" dirty="0">
                <a:solidFill>
                  <a:sysClr val="windowText" lastClr="000000"/>
                </a:solidFill>
                <a:latin typeface="Century Schoolbook"/>
              </a:rPr>
              <a:t>  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endParaRPr kumimoji="0" lang="en-US" sz="1200" b="0" i="0" u="none" strike="noStrike" kern="1200" cap="none" spc="0" normalizeH="0" baseline="0" noProof="0" dirty="0">
              <a:ln>
                <a:noFill/>
              </a:ln>
              <a:solidFill>
                <a:sysClr val="windowText" lastClr="000000"/>
              </a:solidFill>
              <a:effectLst/>
              <a:uLnTx/>
              <a:uFillTx/>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latin typeface="Century Schoolbook"/>
              </a:rPr>
              <a:t>X</a:t>
            </a:r>
            <a:endParaRPr lang="en-US" sz="1200" dirty="0">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marR="0" lvl="0" indent="0" algn="l" defTabSz="914400" rtl="0" eaLnBrk="1" fontAlgn="auto" latinLnBrk="0" hangingPunct="1">
              <a:lnSpc>
                <a:spcPct val="100000"/>
              </a:lnSpc>
              <a:spcBef>
                <a:spcPts val="600"/>
              </a:spcBef>
              <a:spcAft>
                <a:spcPts val="0"/>
              </a:spcAft>
              <a:buClr>
                <a:srgbClr val="FE8637"/>
              </a:buClr>
              <a:buSzPct val="70000"/>
              <a:buFont typeface="Wingdings"/>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FE8637"/>
              </a:buClr>
              <a:buSzPct val="70000"/>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p:txBody>
      </p:sp>
      <p:sp>
        <p:nvSpPr>
          <p:cNvPr id="114" name="Rectangle 113"/>
          <p:cNvSpPr/>
          <p:nvPr/>
        </p:nvSpPr>
        <p:spPr>
          <a:xfrm>
            <a:off x="2474365" y="1432703"/>
            <a:ext cx="7229475" cy="184023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sp>
        <p:nvSpPr>
          <p:cNvPr id="123" name="Rectangle 122"/>
          <p:cNvSpPr/>
          <p:nvPr/>
        </p:nvSpPr>
        <p:spPr>
          <a:xfrm>
            <a:off x="5441624" y="2817323"/>
            <a:ext cx="1115980" cy="400110"/>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sp>
        <p:nvSpPr>
          <p:cNvPr id="124" name="Text Box 2"/>
          <p:cNvSpPr txBox="1">
            <a:spLocks noChangeArrowheads="1"/>
          </p:cNvSpPr>
          <p:nvPr/>
        </p:nvSpPr>
        <p:spPr bwMode="auto">
          <a:xfrm>
            <a:off x="5595404" y="2941700"/>
            <a:ext cx="829310" cy="297180"/>
          </a:xfrm>
          <a:prstGeom prst="rect">
            <a:avLst/>
          </a:prstGeom>
          <a:noFill/>
          <a:ln w="9525">
            <a:noFill/>
            <a:miter lim="800000"/>
            <a:headEnd/>
            <a:tailEnd/>
          </a:ln>
        </p:spPr>
        <p:txBody>
          <a:bodyPr rot="0" vert="horz" wrap="square" lIns="91440" tIns="45720" rIns="91440" bIns="45720" anchor="t" anchorCtr="0">
            <a:noAutofit/>
          </a:bodyPr>
          <a:lstStyle/>
          <a:p>
            <a:pPr algn="ctr">
              <a:lnSpc>
                <a:spcPct val="115000"/>
              </a:lnSpc>
              <a:spcAft>
                <a:spcPts val="1000"/>
              </a:spcAft>
            </a:pPr>
            <a:r>
              <a:rPr lang="en-US" sz="1400" b="1" dirty="0">
                <a:solidFill>
                  <a:prstClr val="black"/>
                </a:solidFill>
                <a:ea typeface="Calibri"/>
                <a:cs typeface="Times New Roman"/>
              </a:rPr>
              <a:t>Podium</a:t>
            </a:r>
            <a:endParaRPr lang="en-US" sz="1100" dirty="0">
              <a:solidFill>
                <a:prstClr val="black"/>
              </a:solidFill>
              <a:ea typeface="Calibri"/>
              <a:cs typeface="Times New Roman"/>
            </a:endParaRPr>
          </a:p>
        </p:txBody>
      </p:sp>
      <p:sp>
        <p:nvSpPr>
          <p:cNvPr id="134" name="Rectangle 113"/>
          <p:cNvSpPr>
            <a:spLocks noChangeArrowheads="1"/>
          </p:cNvSpPr>
          <p:nvPr/>
        </p:nvSpPr>
        <p:spPr bwMode="auto">
          <a:xfrm>
            <a:off x="1619794" y="-123716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solidFill>
                <a:prstClr val="black"/>
              </a:solidFill>
              <a:latin typeface="Century Schoolbook"/>
            </a:endParaRPr>
          </a:p>
        </p:txBody>
      </p:sp>
      <p:sp>
        <p:nvSpPr>
          <p:cNvPr id="131" name="Rectangle 130"/>
          <p:cNvSpPr/>
          <p:nvPr/>
        </p:nvSpPr>
        <p:spPr>
          <a:xfrm rot="12549376">
            <a:off x="8890959" y="2936260"/>
            <a:ext cx="357048" cy="207332"/>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167" name="Rectangle 166"/>
          <p:cNvSpPr/>
          <p:nvPr/>
        </p:nvSpPr>
        <p:spPr>
          <a:xfrm rot="10800000">
            <a:off x="3003931" y="2998714"/>
            <a:ext cx="557324" cy="232391"/>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168" name="TextBox 167"/>
          <p:cNvSpPr txBox="1"/>
          <p:nvPr/>
        </p:nvSpPr>
        <p:spPr>
          <a:xfrm>
            <a:off x="2839489" y="2905211"/>
            <a:ext cx="922580" cy="400110"/>
          </a:xfrm>
          <a:prstGeom prst="rect">
            <a:avLst/>
          </a:prstGeom>
          <a:noFill/>
        </p:spPr>
        <p:txBody>
          <a:bodyPr wrap="square" rtlCol="0">
            <a:spAutoFit/>
          </a:bodyPr>
          <a:lstStyle/>
          <a:p>
            <a:pPr algn="ctr"/>
            <a:r>
              <a:rPr lang="en-US" sz="1000" b="1" dirty="0"/>
              <a:t>Honor code book</a:t>
            </a:r>
          </a:p>
        </p:txBody>
      </p:sp>
      <p:sp>
        <p:nvSpPr>
          <p:cNvPr id="183" name="Right Arrow 182"/>
          <p:cNvSpPr/>
          <p:nvPr/>
        </p:nvSpPr>
        <p:spPr>
          <a:xfrm>
            <a:off x="4238950" y="6306367"/>
            <a:ext cx="3528861" cy="1410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TextBox 192"/>
          <p:cNvSpPr txBox="1"/>
          <p:nvPr/>
        </p:nvSpPr>
        <p:spPr>
          <a:xfrm>
            <a:off x="5595404" y="4090713"/>
            <a:ext cx="1007565" cy="369332"/>
          </a:xfrm>
          <a:prstGeom prst="rect">
            <a:avLst/>
          </a:prstGeom>
          <a:noFill/>
        </p:spPr>
        <p:txBody>
          <a:bodyPr wrap="square" rtlCol="0">
            <a:spAutoFit/>
          </a:bodyPr>
          <a:lstStyle/>
          <a:p>
            <a:pPr algn="ctr"/>
            <a:r>
              <a:rPr lang="en-US" dirty="0"/>
              <a:t>Students</a:t>
            </a:r>
          </a:p>
        </p:txBody>
      </p:sp>
      <p:pic>
        <p:nvPicPr>
          <p:cNvPr id="204" name="Picture 46" descr="Description: C:\Users\darkc\AppData\Local\Microsoft\Windows\Temporary Internet Files\Content.IE5\IC84Z9N9\large-stick-man-figure-dancing-33.3-11597[1].gif"/>
          <p:cNvPicPr>
            <a:picLocks noChangeAspect="1" noChangeArrowheads="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3786217" y="3525873"/>
            <a:ext cx="361950" cy="574675"/>
          </a:xfrm>
          <a:prstGeom prst="rect">
            <a:avLst/>
          </a:prstGeom>
          <a:noFill/>
          <a:extLst>
            <a:ext uri="{909E8E84-426E-40DD-AFC4-6F175D3DCCD1}">
              <a14:hiddenFill xmlns:a14="http://schemas.microsoft.com/office/drawing/2010/main">
                <a:solidFill>
                  <a:srgbClr val="FFFFFF"/>
                </a:solidFill>
              </a14:hiddenFill>
            </a:ext>
          </a:extLst>
        </p:spPr>
      </p:pic>
      <p:cxnSp>
        <p:nvCxnSpPr>
          <p:cNvPr id="205" name="Straight Connector 204"/>
          <p:cNvCxnSpPr/>
          <p:nvPr/>
        </p:nvCxnSpPr>
        <p:spPr>
          <a:xfrm flipH="1">
            <a:off x="3870020" y="3680768"/>
            <a:ext cx="136930" cy="235590"/>
          </a:xfrm>
          <a:prstGeom prst="line">
            <a:avLst/>
          </a:prstGeom>
          <a:ln w="47625"/>
        </p:spPr>
        <p:style>
          <a:lnRef idx="1">
            <a:schemeClr val="accent2"/>
          </a:lnRef>
          <a:fillRef idx="0">
            <a:schemeClr val="accent2"/>
          </a:fillRef>
          <a:effectRef idx="0">
            <a:schemeClr val="accent2"/>
          </a:effectRef>
          <a:fontRef idx="minor">
            <a:schemeClr val="tx1"/>
          </a:fontRef>
        </p:style>
      </p:cxnSp>
      <p:pic>
        <p:nvPicPr>
          <p:cNvPr id="206" name="Picture 46" descr="Description: C:\Users\darkc\AppData\Local\Microsoft\Windows\Temporary Internet Files\Content.IE5\IC84Z9N9\large-stick-man-figure-dancing-33.3-11597[1].gif"/>
          <p:cNvPicPr>
            <a:picLocks noChangeAspect="1" noChangeArrowheads="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939892" y="3356235"/>
            <a:ext cx="361950" cy="574675"/>
          </a:xfrm>
          <a:prstGeom prst="rect">
            <a:avLst/>
          </a:prstGeom>
          <a:noFill/>
          <a:extLst>
            <a:ext uri="{909E8E84-426E-40DD-AFC4-6F175D3DCCD1}">
              <a14:hiddenFill xmlns:a14="http://schemas.microsoft.com/office/drawing/2010/main">
                <a:solidFill>
                  <a:srgbClr val="FFFFFF"/>
                </a:solidFill>
              </a14:hiddenFill>
            </a:ext>
          </a:extLst>
        </p:spPr>
      </p:pic>
      <p:cxnSp>
        <p:nvCxnSpPr>
          <p:cNvPr id="207" name="Straight Connector 206"/>
          <p:cNvCxnSpPr/>
          <p:nvPr/>
        </p:nvCxnSpPr>
        <p:spPr>
          <a:xfrm flipH="1">
            <a:off x="8055325" y="3491921"/>
            <a:ext cx="136930" cy="235590"/>
          </a:xfrm>
          <a:prstGeom prst="line">
            <a:avLst/>
          </a:prstGeom>
          <a:ln w="47625"/>
        </p:spPr>
        <p:style>
          <a:lnRef idx="1">
            <a:schemeClr val="accent2"/>
          </a:lnRef>
          <a:fillRef idx="0">
            <a:schemeClr val="accent2"/>
          </a:fillRef>
          <a:effectRef idx="0">
            <a:schemeClr val="accent2"/>
          </a:effectRef>
          <a:fontRef idx="minor">
            <a:schemeClr val="tx1"/>
          </a:fontRef>
        </p:style>
      </p:cxnSp>
      <p:sp>
        <p:nvSpPr>
          <p:cNvPr id="86" name="Right Arrow 85"/>
          <p:cNvSpPr/>
          <p:nvPr/>
        </p:nvSpPr>
        <p:spPr>
          <a:xfrm>
            <a:off x="1630200" y="2709138"/>
            <a:ext cx="724872" cy="210159"/>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8" name="TextBox 87"/>
          <p:cNvSpPr txBox="1"/>
          <p:nvPr/>
        </p:nvSpPr>
        <p:spPr>
          <a:xfrm>
            <a:off x="1361963" y="2150619"/>
            <a:ext cx="1112630" cy="457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1200" dirty="0"/>
              <a:t>Platform party March last</a:t>
            </a:r>
          </a:p>
        </p:txBody>
      </p:sp>
      <p:sp>
        <p:nvSpPr>
          <p:cNvPr id="36" name="Right Arrow 34">
            <a:extLst>
              <a:ext uri="{FF2B5EF4-FFF2-40B4-BE49-F238E27FC236}">
                <a16:creationId xmlns:a16="http://schemas.microsoft.com/office/drawing/2014/main" id="{2CAF559A-E17D-8F45-6590-A735DF620488}"/>
              </a:ext>
            </a:extLst>
          </p:cNvPr>
          <p:cNvSpPr/>
          <p:nvPr/>
        </p:nvSpPr>
        <p:spPr>
          <a:xfrm rot="5400000">
            <a:off x="-1193135" y="3914927"/>
            <a:ext cx="3815693" cy="2503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Quad Arrow 143">
            <a:extLst>
              <a:ext uri="{FF2B5EF4-FFF2-40B4-BE49-F238E27FC236}">
                <a16:creationId xmlns:a16="http://schemas.microsoft.com/office/drawing/2014/main" id="{BE1CE981-236B-98C6-676C-46FC86D374A1}"/>
              </a:ext>
            </a:extLst>
          </p:cNvPr>
          <p:cNvSpPr/>
          <p:nvPr/>
        </p:nvSpPr>
        <p:spPr>
          <a:xfrm>
            <a:off x="2777885" y="1579440"/>
            <a:ext cx="562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Dillner</a:t>
            </a:r>
          </a:p>
        </p:txBody>
      </p:sp>
      <p:sp>
        <p:nvSpPr>
          <p:cNvPr id="50" name="Quad Arrow 145">
            <a:extLst>
              <a:ext uri="{FF2B5EF4-FFF2-40B4-BE49-F238E27FC236}">
                <a16:creationId xmlns:a16="http://schemas.microsoft.com/office/drawing/2014/main" id="{55ED9961-A417-A480-1F0B-105611F1BE39}"/>
              </a:ext>
            </a:extLst>
          </p:cNvPr>
          <p:cNvSpPr/>
          <p:nvPr/>
        </p:nvSpPr>
        <p:spPr>
          <a:xfrm>
            <a:off x="3121844" y="2020248"/>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Johnson</a:t>
            </a:r>
          </a:p>
        </p:txBody>
      </p:sp>
      <p:sp>
        <p:nvSpPr>
          <p:cNvPr id="51" name="Quad Arrow 143">
            <a:extLst>
              <a:ext uri="{FF2B5EF4-FFF2-40B4-BE49-F238E27FC236}">
                <a16:creationId xmlns:a16="http://schemas.microsoft.com/office/drawing/2014/main" id="{3D655E4C-5355-AB09-439D-5EC5E821F50E}"/>
              </a:ext>
            </a:extLst>
          </p:cNvPr>
          <p:cNvSpPr/>
          <p:nvPr/>
        </p:nvSpPr>
        <p:spPr>
          <a:xfrm>
            <a:off x="3442618" y="1568441"/>
            <a:ext cx="703699"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McClellan</a:t>
            </a:r>
          </a:p>
        </p:txBody>
      </p:sp>
      <p:sp>
        <p:nvSpPr>
          <p:cNvPr id="52" name="Quad Arrow 145">
            <a:extLst>
              <a:ext uri="{FF2B5EF4-FFF2-40B4-BE49-F238E27FC236}">
                <a16:creationId xmlns:a16="http://schemas.microsoft.com/office/drawing/2014/main" id="{F33E2887-734D-4D87-9899-A9932270416F}"/>
              </a:ext>
            </a:extLst>
          </p:cNvPr>
          <p:cNvSpPr/>
          <p:nvPr/>
        </p:nvSpPr>
        <p:spPr>
          <a:xfrm>
            <a:off x="3846755" y="1976276"/>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Parker</a:t>
            </a:r>
          </a:p>
        </p:txBody>
      </p:sp>
      <p:sp>
        <p:nvSpPr>
          <p:cNvPr id="53" name="Quad Arrow 143">
            <a:extLst>
              <a:ext uri="{FF2B5EF4-FFF2-40B4-BE49-F238E27FC236}">
                <a16:creationId xmlns:a16="http://schemas.microsoft.com/office/drawing/2014/main" id="{19731108-0595-7BA6-1992-B7E754AE11CA}"/>
              </a:ext>
            </a:extLst>
          </p:cNvPr>
          <p:cNvSpPr/>
          <p:nvPr/>
        </p:nvSpPr>
        <p:spPr>
          <a:xfrm>
            <a:off x="4238950" y="1565355"/>
            <a:ext cx="562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Niemi</a:t>
            </a:r>
          </a:p>
        </p:txBody>
      </p:sp>
      <p:sp>
        <p:nvSpPr>
          <p:cNvPr id="54" name="Quad Arrow 145">
            <a:extLst>
              <a:ext uri="{FF2B5EF4-FFF2-40B4-BE49-F238E27FC236}">
                <a16:creationId xmlns:a16="http://schemas.microsoft.com/office/drawing/2014/main" id="{C8D32FF7-02AC-78AE-39A8-9C1CBC2B1892}"/>
              </a:ext>
            </a:extLst>
          </p:cNvPr>
          <p:cNvSpPr/>
          <p:nvPr/>
        </p:nvSpPr>
        <p:spPr>
          <a:xfrm>
            <a:off x="4558036" y="1976276"/>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Adams</a:t>
            </a:r>
          </a:p>
        </p:txBody>
      </p:sp>
      <p:sp>
        <p:nvSpPr>
          <p:cNvPr id="55" name="Quad Arrow 143">
            <a:extLst>
              <a:ext uri="{FF2B5EF4-FFF2-40B4-BE49-F238E27FC236}">
                <a16:creationId xmlns:a16="http://schemas.microsoft.com/office/drawing/2014/main" id="{61D05F5C-F3AC-238C-E98D-467206EB0624}"/>
              </a:ext>
            </a:extLst>
          </p:cNvPr>
          <p:cNvSpPr/>
          <p:nvPr/>
        </p:nvSpPr>
        <p:spPr>
          <a:xfrm>
            <a:off x="7260002" y="1594946"/>
            <a:ext cx="598349"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Gregory</a:t>
            </a:r>
          </a:p>
        </p:txBody>
      </p:sp>
      <p:sp>
        <p:nvSpPr>
          <p:cNvPr id="56" name="Quad Arrow 145">
            <a:extLst>
              <a:ext uri="{FF2B5EF4-FFF2-40B4-BE49-F238E27FC236}">
                <a16:creationId xmlns:a16="http://schemas.microsoft.com/office/drawing/2014/main" id="{1618E578-9006-A22E-9A56-B20CD3A25957}"/>
              </a:ext>
            </a:extLst>
          </p:cNvPr>
          <p:cNvSpPr/>
          <p:nvPr/>
        </p:nvSpPr>
        <p:spPr>
          <a:xfrm>
            <a:off x="6900948" y="2096737"/>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Mills</a:t>
            </a:r>
          </a:p>
        </p:txBody>
      </p:sp>
      <p:sp>
        <p:nvSpPr>
          <p:cNvPr id="57" name="Quad Arrow 145">
            <a:extLst>
              <a:ext uri="{FF2B5EF4-FFF2-40B4-BE49-F238E27FC236}">
                <a16:creationId xmlns:a16="http://schemas.microsoft.com/office/drawing/2014/main" id="{572D7260-0D10-EC21-2920-AC5C09498FDC}"/>
              </a:ext>
            </a:extLst>
          </p:cNvPr>
          <p:cNvSpPr/>
          <p:nvPr/>
        </p:nvSpPr>
        <p:spPr>
          <a:xfrm>
            <a:off x="7606581" y="2074662"/>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600" kern="0" dirty="0">
                <a:latin typeface="Century Schoolbook"/>
              </a:rPr>
              <a:t>Myers</a:t>
            </a: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58" name="Quad Arrow 143">
            <a:extLst>
              <a:ext uri="{FF2B5EF4-FFF2-40B4-BE49-F238E27FC236}">
                <a16:creationId xmlns:a16="http://schemas.microsoft.com/office/drawing/2014/main" id="{357A3827-BEE3-9451-5D30-9485CE5EC4AE}"/>
              </a:ext>
            </a:extLst>
          </p:cNvPr>
          <p:cNvSpPr/>
          <p:nvPr/>
        </p:nvSpPr>
        <p:spPr>
          <a:xfrm>
            <a:off x="7949421" y="1582889"/>
            <a:ext cx="562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Moore</a:t>
            </a:r>
          </a:p>
        </p:txBody>
      </p:sp>
      <p:sp>
        <p:nvSpPr>
          <p:cNvPr id="59" name="Quad Arrow 145">
            <a:extLst>
              <a:ext uri="{FF2B5EF4-FFF2-40B4-BE49-F238E27FC236}">
                <a16:creationId xmlns:a16="http://schemas.microsoft.com/office/drawing/2014/main" id="{81E46F9C-F835-9A21-4678-3B0EA7327348}"/>
              </a:ext>
            </a:extLst>
          </p:cNvPr>
          <p:cNvSpPr/>
          <p:nvPr/>
        </p:nvSpPr>
        <p:spPr>
          <a:xfrm>
            <a:off x="8303139" y="2051853"/>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Green</a:t>
            </a:r>
          </a:p>
        </p:txBody>
      </p:sp>
      <p:sp>
        <p:nvSpPr>
          <p:cNvPr id="60" name="Content Placeholder 4">
            <a:extLst>
              <a:ext uri="{FF2B5EF4-FFF2-40B4-BE49-F238E27FC236}">
                <a16:creationId xmlns:a16="http://schemas.microsoft.com/office/drawing/2014/main" id="{4CD01EEC-7882-BD52-2B03-8F94EDD3B459}"/>
              </a:ext>
            </a:extLst>
          </p:cNvPr>
          <p:cNvSpPr txBox="1">
            <a:spLocks/>
          </p:cNvSpPr>
          <p:nvPr/>
        </p:nvSpPr>
        <p:spPr>
          <a:xfrm>
            <a:off x="4083694" y="5451473"/>
            <a:ext cx="3875134" cy="787044"/>
          </a:xfrm>
          <a:prstGeom prst="rect">
            <a:avLst/>
          </a:prstGeom>
        </p:spPr>
        <p:txBody>
          <a:bodyPr vert="horz">
            <a:normAutofit fontScale="925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Clr>
                <a:srgbClr val="FE8637"/>
              </a:buClr>
              <a:buNone/>
            </a:pPr>
            <a:r>
              <a:rPr kumimoji="0" lang="en-US" sz="1200" b="0" i="0" u="none" strike="noStrike" kern="1200" cap="none" spc="0" normalizeH="0" baseline="0" noProof="0" dirty="0">
                <a:ln>
                  <a:noFill/>
                </a:ln>
                <a:solidFill>
                  <a:sysClr val="windowText" lastClr="000000"/>
                </a:solidFill>
                <a:effectLst/>
                <a:uLnTx/>
                <a:uFillTx/>
                <a:latin typeface="Century Schoolbook"/>
              </a:rPr>
              <a:t>X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lang="en-US" sz="1200" dirty="0">
                <a:solidFill>
                  <a:sysClr val="windowText" lastClr="000000"/>
                </a:solidFill>
                <a:latin typeface="Century Schoolbook"/>
              </a:rPr>
              <a:t>  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endParaRPr kumimoji="0" lang="en-US" sz="1200" b="0" i="0" u="none" strike="noStrike" kern="1200" cap="none" spc="0" normalizeH="0" baseline="0" noProof="0" dirty="0">
              <a:ln>
                <a:noFill/>
              </a:ln>
              <a:solidFill>
                <a:sysClr val="windowText" lastClr="000000"/>
              </a:solidFill>
              <a:effectLst/>
              <a:uLnTx/>
              <a:uFillTx/>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latin typeface="Century Schoolbook"/>
              </a:rPr>
              <a:t>X</a:t>
            </a:r>
            <a:endParaRPr lang="en-US" sz="1200" dirty="0">
              <a:latin typeface="Century Schoolbook"/>
            </a:endParaRPr>
          </a:p>
          <a:p>
            <a:pPr marL="0" marR="0" lvl="0" indent="0" algn="l" defTabSz="914400" rtl="0" eaLnBrk="1" fontAlgn="auto" latinLnBrk="0" hangingPunct="1">
              <a:lnSpc>
                <a:spcPct val="100000"/>
              </a:lnSpc>
              <a:spcBef>
                <a:spcPts val="600"/>
              </a:spcBef>
              <a:spcAft>
                <a:spcPts val="0"/>
              </a:spcAft>
              <a:buClr>
                <a:srgbClr val="FE8637"/>
              </a:buClr>
              <a:buSzPct val="70000"/>
              <a:buFont typeface="Wingdings"/>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FE8637"/>
              </a:buClr>
              <a:buSzPct val="70000"/>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p:txBody>
      </p:sp>
      <p:sp>
        <p:nvSpPr>
          <p:cNvPr id="61" name="TextBox 60">
            <a:extLst>
              <a:ext uri="{FF2B5EF4-FFF2-40B4-BE49-F238E27FC236}">
                <a16:creationId xmlns:a16="http://schemas.microsoft.com/office/drawing/2014/main" id="{46CED2DA-C685-0D5E-338E-D7A5C2A1060E}"/>
              </a:ext>
            </a:extLst>
          </p:cNvPr>
          <p:cNvSpPr txBox="1"/>
          <p:nvPr/>
        </p:nvSpPr>
        <p:spPr>
          <a:xfrm>
            <a:off x="5438080" y="5660329"/>
            <a:ext cx="1143958" cy="369332"/>
          </a:xfrm>
          <a:prstGeom prst="rect">
            <a:avLst/>
          </a:prstGeom>
          <a:noFill/>
        </p:spPr>
        <p:txBody>
          <a:bodyPr wrap="square" rtlCol="0">
            <a:spAutoFit/>
          </a:bodyPr>
          <a:lstStyle/>
          <a:p>
            <a:pPr algn="ctr"/>
            <a:r>
              <a:rPr lang="en-US" b="1" dirty="0"/>
              <a:t>Faculty</a:t>
            </a:r>
          </a:p>
        </p:txBody>
      </p:sp>
      <p:sp>
        <p:nvSpPr>
          <p:cNvPr id="65" name="Right Arrow 34">
            <a:extLst>
              <a:ext uri="{FF2B5EF4-FFF2-40B4-BE49-F238E27FC236}">
                <a16:creationId xmlns:a16="http://schemas.microsoft.com/office/drawing/2014/main" id="{E05FEA01-D576-AE93-C336-2911F294065D}"/>
              </a:ext>
            </a:extLst>
          </p:cNvPr>
          <p:cNvSpPr/>
          <p:nvPr/>
        </p:nvSpPr>
        <p:spPr>
          <a:xfrm rot="16200000">
            <a:off x="6995516" y="4376489"/>
            <a:ext cx="1840230" cy="2503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ight Arrow 34">
            <a:extLst>
              <a:ext uri="{FF2B5EF4-FFF2-40B4-BE49-F238E27FC236}">
                <a16:creationId xmlns:a16="http://schemas.microsoft.com/office/drawing/2014/main" id="{F7826039-3F02-33F9-1CED-FE9707C1C882}"/>
              </a:ext>
            </a:extLst>
          </p:cNvPr>
          <p:cNvSpPr/>
          <p:nvPr/>
        </p:nvSpPr>
        <p:spPr>
          <a:xfrm rot="10800000">
            <a:off x="5867327" y="3291402"/>
            <a:ext cx="1840230" cy="2503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ight Arrow 34">
            <a:extLst>
              <a:ext uri="{FF2B5EF4-FFF2-40B4-BE49-F238E27FC236}">
                <a16:creationId xmlns:a16="http://schemas.microsoft.com/office/drawing/2014/main" id="{967161CD-F037-D0C4-E702-C01E8923BFAF}"/>
              </a:ext>
            </a:extLst>
          </p:cNvPr>
          <p:cNvSpPr/>
          <p:nvPr/>
        </p:nvSpPr>
        <p:spPr>
          <a:xfrm rot="5400000">
            <a:off x="-731133" y="3011541"/>
            <a:ext cx="3720027" cy="206737"/>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F65C2A70-580B-8C7D-4C82-B1B2964124D3}"/>
              </a:ext>
            </a:extLst>
          </p:cNvPr>
          <p:cNvSpPr txBox="1"/>
          <p:nvPr/>
        </p:nvSpPr>
        <p:spPr>
          <a:xfrm>
            <a:off x="256322" y="760715"/>
            <a:ext cx="1745116" cy="584775"/>
          </a:xfrm>
          <a:prstGeom prst="rect">
            <a:avLst/>
          </a:prstGeom>
          <a:solidFill>
            <a:srgbClr val="00B050"/>
          </a:solidFill>
          <a:ln>
            <a:solidFill>
              <a:srgbClr val="00B050"/>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1600" dirty="0"/>
              <a:t>Faculty walk in – 2nd</a:t>
            </a:r>
          </a:p>
        </p:txBody>
      </p:sp>
      <p:sp>
        <p:nvSpPr>
          <p:cNvPr id="63" name="TextBox 62"/>
          <p:cNvSpPr txBox="1"/>
          <p:nvPr/>
        </p:nvSpPr>
        <p:spPr>
          <a:xfrm>
            <a:off x="287687" y="1547496"/>
            <a:ext cx="1657112" cy="584775"/>
          </a:xfrm>
          <a:prstGeom prst="rect">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1600" dirty="0"/>
              <a:t>Students walk in first</a:t>
            </a:r>
          </a:p>
        </p:txBody>
      </p:sp>
      <p:sp>
        <p:nvSpPr>
          <p:cNvPr id="70" name="Right Arrow 34">
            <a:extLst>
              <a:ext uri="{FF2B5EF4-FFF2-40B4-BE49-F238E27FC236}">
                <a16:creationId xmlns:a16="http://schemas.microsoft.com/office/drawing/2014/main" id="{E3067907-77D3-464E-8B63-882D308D9374}"/>
              </a:ext>
            </a:extLst>
          </p:cNvPr>
          <p:cNvSpPr/>
          <p:nvPr/>
        </p:nvSpPr>
        <p:spPr>
          <a:xfrm>
            <a:off x="3870020" y="6456989"/>
            <a:ext cx="2840854" cy="251474"/>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ight Arrow 34">
            <a:extLst>
              <a:ext uri="{FF2B5EF4-FFF2-40B4-BE49-F238E27FC236}">
                <a16:creationId xmlns:a16="http://schemas.microsoft.com/office/drawing/2014/main" id="{268E8CCA-3B5E-7EFE-90CE-920707217950}"/>
              </a:ext>
            </a:extLst>
          </p:cNvPr>
          <p:cNvSpPr/>
          <p:nvPr/>
        </p:nvSpPr>
        <p:spPr>
          <a:xfrm rot="16200000">
            <a:off x="7518179" y="5920907"/>
            <a:ext cx="836490" cy="251474"/>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ight Arrow 34">
            <a:extLst>
              <a:ext uri="{FF2B5EF4-FFF2-40B4-BE49-F238E27FC236}">
                <a16:creationId xmlns:a16="http://schemas.microsoft.com/office/drawing/2014/main" id="{6613805A-225D-2743-8F12-28D2F6890E31}"/>
              </a:ext>
            </a:extLst>
          </p:cNvPr>
          <p:cNvSpPr/>
          <p:nvPr/>
        </p:nvSpPr>
        <p:spPr>
          <a:xfrm rot="10800000">
            <a:off x="6879339" y="5236119"/>
            <a:ext cx="836490" cy="251474"/>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0675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1"/>
          <p:cNvSpPr txBox="1">
            <a:spLocks/>
          </p:cNvSpPr>
          <p:nvPr/>
        </p:nvSpPr>
        <p:spPr>
          <a:xfrm>
            <a:off x="285750" y="169016"/>
            <a:ext cx="11677650" cy="851653"/>
          </a:xfrm>
          <a:prstGeom prst="rect">
            <a:avLst/>
          </a:prstGeom>
        </p:spPr>
        <p:txBody>
          <a:bodyPr vert="horz" anchor="b">
            <a:normAutofit fontScale="92500" lnSpcReduction="200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small" spc="0" normalizeH="0" baseline="0" noProof="0" dirty="0">
                <a:ln>
                  <a:noFill/>
                </a:ln>
                <a:solidFill>
                  <a:srgbClr val="575F6D"/>
                </a:solidFill>
                <a:effectLst/>
                <a:uLnTx/>
                <a:uFillTx/>
                <a:latin typeface="Century Schoolbook"/>
                <a:ea typeface="+mj-ea"/>
                <a:cs typeface="+mj-cs"/>
              </a:rPr>
              <a:t>CPHS </a:t>
            </a:r>
            <a:r>
              <a:rPr lang="en-US" dirty="0">
                <a:solidFill>
                  <a:srgbClr val="575F6D"/>
                </a:solidFill>
                <a:latin typeface="Century Schoolbook"/>
              </a:rPr>
              <a:t>White</a:t>
            </a:r>
            <a:r>
              <a:rPr kumimoji="0" lang="en-US" sz="3000" b="0" i="0" u="none" strike="noStrike" kern="1200" cap="small" spc="0" normalizeH="0" baseline="0" noProof="0" dirty="0">
                <a:ln>
                  <a:noFill/>
                </a:ln>
                <a:solidFill>
                  <a:srgbClr val="575F6D"/>
                </a:solidFill>
                <a:effectLst/>
                <a:uLnTx/>
                <a:uFillTx/>
                <a:latin typeface="Century Schoolbook"/>
                <a:ea typeface="+mj-ea"/>
                <a:cs typeface="+mj-cs"/>
              </a:rPr>
              <a:t> Coat Ceremony</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dirty="0">
                <a:solidFill>
                  <a:srgbClr val="575F6D"/>
                </a:solidFill>
                <a:latin typeface="Century Schoolbook"/>
              </a:rPr>
              <a:t>Stage details</a:t>
            </a:r>
            <a:endParaRPr kumimoji="0" lang="en-US" sz="3000" b="0" i="0" u="none" strike="noStrike" kern="1200" cap="small" spc="0" normalizeH="0" baseline="0" noProof="0" dirty="0">
              <a:ln>
                <a:noFill/>
              </a:ln>
              <a:solidFill>
                <a:srgbClr val="575F6D"/>
              </a:solidFill>
              <a:effectLst/>
              <a:uLnTx/>
              <a:uFillTx/>
              <a:latin typeface="Century Schoolbook"/>
              <a:ea typeface="+mj-ea"/>
              <a:cs typeface="+mj-cs"/>
            </a:endParaRPr>
          </a:p>
        </p:txBody>
      </p:sp>
      <p:sp>
        <p:nvSpPr>
          <p:cNvPr id="113" name="Content Placeholder 4"/>
          <p:cNvSpPr txBox="1">
            <a:spLocks/>
          </p:cNvSpPr>
          <p:nvPr/>
        </p:nvSpPr>
        <p:spPr>
          <a:xfrm>
            <a:off x="4042133" y="3769970"/>
            <a:ext cx="3875134" cy="1786328"/>
          </a:xfrm>
          <a:prstGeom prst="rect">
            <a:avLst/>
          </a:prstGeom>
        </p:spPr>
        <p:txBody>
          <a:bodyPr vert="horz">
            <a:normAutofit fontScale="92500" lnSpcReduction="2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Clr>
                <a:srgbClr val="FE8637"/>
              </a:buClr>
              <a:buNone/>
            </a:pPr>
            <a:r>
              <a:rPr kumimoji="0" lang="en-US" sz="1200" b="0" i="0" u="none" strike="noStrike" kern="1200" cap="none" spc="0" normalizeH="0" baseline="0" noProof="0" dirty="0">
                <a:ln>
                  <a:noFill/>
                </a:ln>
                <a:solidFill>
                  <a:sysClr val="windowText" lastClr="000000"/>
                </a:solidFill>
                <a:effectLst/>
                <a:uLnTx/>
                <a:uFillTx/>
                <a:latin typeface="Century Schoolbook"/>
              </a:rPr>
              <a:t>X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lang="en-US" sz="1200" dirty="0">
                <a:solidFill>
                  <a:sysClr val="windowText" lastClr="000000"/>
                </a:solidFill>
                <a:latin typeface="Century Schoolbook"/>
              </a:rPr>
              <a:t>  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endParaRPr kumimoji="0" lang="en-US" sz="1200" b="0" i="0" u="none" strike="noStrike" kern="1200" cap="none" spc="0" normalizeH="0" baseline="0" noProof="0" dirty="0">
              <a:ln>
                <a:noFill/>
              </a:ln>
              <a:solidFill>
                <a:sysClr val="windowText" lastClr="000000"/>
              </a:solidFill>
              <a:effectLst/>
              <a:uLnTx/>
              <a:uFillTx/>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latin typeface="Century Schoolbook"/>
              </a:rPr>
              <a:t>X</a:t>
            </a:r>
            <a:endParaRPr lang="en-US" sz="1200" dirty="0">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marR="0" lvl="0" indent="0" algn="l" defTabSz="914400" rtl="0" eaLnBrk="1" fontAlgn="auto" latinLnBrk="0" hangingPunct="1">
              <a:lnSpc>
                <a:spcPct val="100000"/>
              </a:lnSpc>
              <a:spcBef>
                <a:spcPts val="600"/>
              </a:spcBef>
              <a:spcAft>
                <a:spcPts val="0"/>
              </a:spcAft>
              <a:buClr>
                <a:srgbClr val="FE8637"/>
              </a:buClr>
              <a:buSzPct val="70000"/>
              <a:buFont typeface="Wingdings"/>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FE8637"/>
              </a:buClr>
              <a:buSzPct val="70000"/>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p:txBody>
      </p:sp>
      <p:sp>
        <p:nvSpPr>
          <p:cNvPr id="114" name="Rectangle 113"/>
          <p:cNvSpPr/>
          <p:nvPr/>
        </p:nvSpPr>
        <p:spPr>
          <a:xfrm>
            <a:off x="2485299" y="1182189"/>
            <a:ext cx="7229475" cy="184023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sp>
        <p:nvSpPr>
          <p:cNvPr id="115" name="Rectangle 114"/>
          <p:cNvSpPr/>
          <p:nvPr/>
        </p:nvSpPr>
        <p:spPr>
          <a:xfrm>
            <a:off x="2485299" y="3038202"/>
            <a:ext cx="771525" cy="68834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cxnSp>
        <p:nvCxnSpPr>
          <p:cNvPr id="118" name="Straight Connector 117"/>
          <p:cNvCxnSpPr/>
          <p:nvPr/>
        </p:nvCxnSpPr>
        <p:spPr>
          <a:xfrm flipH="1" flipV="1">
            <a:off x="2499272" y="3368194"/>
            <a:ext cx="760821" cy="7886"/>
          </a:xfrm>
          <a:prstGeom prst="line">
            <a:avLst/>
          </a:prstGeom>
          <a:noFill/>
          <a:ln w="12700" cap="flat" cmpd="sng" algn="ctr">
            <a:solidFill>
              <a:sysClr val="windowText" lastClr="000000">
                <a:shade val="70000"/>
                <a:satMod val="150000"/>
              </a:sysClr>
            </a:solidFill>
            <a:prstDash val="solid"/>
          </a:ln>
          <a:effectLst/>
        </p:spPr>
      </p:cxnSp>
      <p:sp>
        <p:nvSpPr>
          <p:cNvPr id="123" name="Rectangle 122"/>
          <p:cNvSpPr/>
          <p:nvPr/>
        </p:nvSpPr>
        <p:spPr>
          <a:xfrm>
            <a:off x="5333579" y="2027910"/>
            <a:ext cx="1381760" cy="594995"/>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sp>
        <p:nvSpPr>
          <p:cNvPr id="124" name="Text Box 2"/>
          <p:cNvSpPr txBox="1">
            <a:spLocks noChangeArrowheads="1"/>
          </p:cNvSpPr>
          <p:nvPr/>
        </p:nvSpPr>
        <p:spPr bwMode="auto">
          <a:xfrm>
            <a:off x="5609804" y="2149101"/>
            <a:ext cx="829310" cy="297180"/>
          </a:xfrm>
          <a:prstGeom prst="rect">
            <a:avLst/>
          </a:prstGeom>
          <a:noFill/>
          <a:ln w="9525">
            <a:noFill/>
            <a:miter lim="800000"/>
            <a:headEnd/>
            <a:tailEnd/>
          </a:ln>
        </p:spPr>
        <p:txBody>
          <a:bodyPr rot="0" vert="horz" wrap="square" lIns="91440" tIns="45720" rIns="91440" bIns="45720" anchor="t" anchorCtr="0">
            <a:noAutofit/>
          </a:bodyPr>
          <a:lstStyle/>
          <a:p>
            <a:pPr algn="ctr">
              <a:lnSpc>
                <a:spcPct val="115000"/>
              </a:lnSpc>
              <a:spcAft>
                <a:spcPts val="1000"/>
              </a:spcAft>
            </a:pPr>
            <a:r>
              <a:rPr lang="en-US" sz="1400" b="1" dirty="0">
                <a:solidFill>
                  <a:prstClr val="black"/>
                </a:solidFill>
                <a:ea typeface="Calibri"/>
                <a:cs typeface="Times New Roman"/>
              </a:rPr>
              <a:t>Podium</a:t>
            </a:r>
            <a:endParaRPr lang="en-US" sz="1100" dirty="0">
              <a:solidFill>
                <a:prstClr val="black"/>
              </a:solidFill>
              <a:ea typeface="Calibri"/>
              <a:cs typeface="Times New Roman"/>
            </a:endParaRPr>
          </a:p>
        </p:txBody>
      </p:sp>
      <p:sp>
        <p:nvSpPr>
          <p:cNvPr id="134" name="Rectangle 113"/>
          <p:cNvSpPr>
            <a:spLocks noChangeArrowheads="1"/>
          </p:cNvSpPr>
          <p:nvPr/>
        </p:nvSpPr>
        <p:spPr bwMode="auto">
          <a:xfrm>
            <a:off x="1619794" y="-123716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solidFill>
                <a:prstClr val="black"/>
              </a:solidFill>
              <a:latin typeface="Century Schoolbook"/>
            </a:endParaRPr>
          </a:p>
        </p:txBody>
      </p:sp>
      <p:sp>
        <p:nvSpPr>
          <p:cNvPr id="131" name="Rectangle 130"/>
          <p:cNvSpPr/>
          <p:nvPr/>
        </p:nvSpPr>
        <p:spPr>
          <a:xfrm rot="12549376">
            <a:off x="8714416" y="2284830"/>
            <a:ext cx="357048" cy="207332"/>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pic>
        <p:nvPicPr>
          <p:cNvPr id="166" name="Picture 41" descr="Description: C:\Users\darkc\AppData\Local\Microsoft\Windows\Temporary Internet Files\Content.IE5\S3HB0U1R\camel[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515134" y="2501314"/>
            <a:ext cx="342269" cy="261205"/>
          </a:xfrm>
          <a:prstGeom prst="rect">
            <a:avLst/>
          </a:prstGeom>
          <a:noFill/>
          <a:extLst>
            <a:ext uri="{909E8E84-426E-40DD-AFC4-6F175D3DCCD1}">
              <a14:hiddenFill xmlns:a14="http://schemas.microsoft.com/office/drawing/2010/main">
                <a:solidFill>
                  <a:srgbClr val="FFFFFF"/>
                </a:solidFill>
              </a14:hiddenFill>
            </a:ext>
          </a:extLst>
        </p:spPr>
      </p:pic>
      <p:sp>
        <p:nvSpPr>
          <p:cNvPr id="167" name="Rectangle 166"/>
          <p:cNvSpPr/>
          <p:nvPr/>
        </p:nvSpPr>
        <p:spPr>
          <a:xfrm rot="10800000">
            <a:off x="2984942" y="2562195"/>
            <a:ext cx="557324" cy="232391"/>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168" name="TextBox 167"/>
          <p:cNvSpPr txBox="1"/>
          <p:nvPr/>
        </p:nvSpPr>
        <p:spPr>
          <a:xfrm>
            <a:off x="2802676" y="2478194"/>
            <a:ext cx="922580" cy="400110"/>
          </a:xfrm>
          <a:prstGeom prst="rect">
            <a:avLst/>
          </a:prstGeom>
          <a:noFill/>
        </p:spPr>
        <p:txBody>
          <a:bodyPr wrap="square" rtlCol="0">
            <a:spAutoFit/>
          </a:bodyPr>
          <a:lstStyle/>
          <a:p>
            <a:pPr algn="ctr"/>
            <a:r>
              <a:rPr lang="en-US" sz="1000" b="1" dirty="0"/>
              <a:t>Honor code book</a:t>
            </a:r>
          </a:p>
        </p:txBody>
      </p:sp>
      <p:pic>
        <p:nvPicPr>
          <p:cNvPr id="172" name="Picture 41" descr="Description: C:\Users\darkc\AppData\Local\Microsoft\Windows\Temporary Internet Files\Content.IE5\S3HB0U1R\camel[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3052456" y="2278807"/>
            <a:ext cx="342269" cy="261205"/>
          </a:xfrm>
          <a:prstGeom prst="rect">
            <a:avLst/>
          </a:prstGeom>
          <a:noFill/>
          <a:extLst>
            <a:ext uri="{909E8E84-426E-40DD-AFC4-6F175D3DCCD1}">
              <a14:hiddenFill xmlns:a14="http://schemas.microsoft.com/office/drawing/2010/main">
                <a:solidFill>
                  <a:srgbClr val="FFFFFF"/>
                </a:solidFill>
              </a14:hiddenFill>
            </a:ext>
          </a:extLst>
        </p:spPr>
      </p:pic>
      <p:sp>
        <p:nvSpPr>
          <p:cNvPr id="183" name="Right Arrow 182"/>
          <p:cNvSpPr/>
          <p:nvPr/>
        </p:nvSpPr>
        <p:spPr>
          <a:xfrm>
            <a:off x="4211503" y="3598728"/>
            <a:ext cx="3536395" cy="1940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TextBox 192"/>
          <p:cNvSpPr txBox="1"/>
          <p:nvPr/>
        </p:nvSpPr>
        <p:spPr>
          <a:xfrm>
            <a:off x="5452480" y="4403752"/>
            <a:ext cx="1143958" cy="369332"/>
          </a:xfrm>
          <a:prstGeom prst="rect">
            <a:avLst/>
          </a:prstGeom>
          <a:noFill/>
        </p:spPr>
        <p:txBody>
          <a:bodyPr wrap="square" rtlCol="0">
            <a:spAutoFit/>
          </a:bodyPr>
          <a:lstStyle/>
          <a:p>
            <a:pPr algn="ctr"/>
            <a:r>
              <a:rPr lang="en-US" b="1" dirty="0"/>
              <a:t>Students</a:t>
            </a:r>
          </a:p>
        </p:txBody>
      </p:sp>
      <p:pic>
        <p:nvPicPr>
          <p:cNvPr id="204" name="Picture 46" descr="Description: C:\Users\darkc\AppData\Local\Microsoft\Windows\Temporary Internet Files\Content.IE5\IC84Z9N9\large-stick-man-figure-dancing-33.3-11597[1].gif"/>
          <p:cNvPicPr>
            <a:picLocks noChangeAspect="1" noChangeArrowheads="1"/>
          </p:cNvPicPr>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3797229" y="3368194"/>
            <a:ext cx="361950" cy="574675"/>
          </a:xfrm>
          <a:prstGeom prst="rect">
            <a:avLst/>
          </a:prstGeom>
          <a:noFill/>
          <a:extLst>
            <a:ext uri="{909E8E84-426E-40DD-AFC4-6F175D3DCCD1}">
              <a14:hiddenFill xmlns:a14="http://schemas.microsoft.com/office/drawing/2010/main">
                <a:solidFill>
                  <a:srgbClr val="FFFFFF"/>
                </a:solidFill>
              </a14:hiddenFill>
            </a:ext>
          </a:extLst>
        </p:spPr>
      </p:pic>
      <p:cxnSp>
        <p:nvCxnSpPr>
          <p:cNvPr id="205" name="Straight Connector 204"/>
          <p:cNvCxnSpPr/>
          <p:nvPr/>
        </p:nvCxnSpPr>
        <p:spPr>
          <a:xfrm flipH="1">
            <a:off x="3893701" y="3516417"/>
            <a:ext cx="136930" cy="235590"/>
          </a:xfrm>
          <a:prstGeom prst="line">
            <a:avLst/>
          </a:prstGeom>
          <a:ln w="47625"/>
        </p:spPr>
        <p:style>
          <a:lnRef idx="1">
            <a:schemeClr val="accent2"/>
          </a:lnRef>
          <a:fillRef idx="0">
            <a:schemeClr val="accent2"/>
          </a:fillRef>
          <a:effectRef idx="0">
            <a:schemeClr val="accent2"/>
          </a:effectRef>
          <a:fontRef idx="minor">
            <a:schemeClr val="tx1"/>
          </a:fontRef>
        </p:style>
      </p:cxnSp>
      <p:pic>
        <p:nvPicPr>
          <p:cNvPr id="206" name="Picture 46" descr="Description: C:\Users\darkc\AppData\Local\Microsoft\Windows\Temporary Internet Files\Content.IE5\IC84Z9N9\large-stick-man-figure-dancing-33.3-11597[1].gif"/>
          <p:cNvPicPr>
            <a:picLocks noChangeAspect="1" noChangeArrowheads="1"/>
          </p:cNvPicPr>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820533" y="3411843"/>
            <a:ext cx="361950" cy="574675"/>
          </a:xfrm>
          <a:prstGeom prst="rect">
            <a:avLst/>
          </a:prstGeom>
          <a:noFill/>
          <a:extLst>
            <a:ext uri="{909E8E84-426E-40DD-AFC4-6F175D3DCCD1}">
              <a14:hiddenFill xmlns:a14="http://schemas.microsoft.com/office/drawing/2010/main">
                <a:solidFill>
                  <a:srgbClr val="FFFFFF"/>
                </a:solidFill>
              </a14:hiddenFill>
            </a:ext>
          </a:extLst>
        </p:spPr>
      </p:pic>
      <p:cxnSp>
        <p:nvCxnSpPr>
          <p:cNvPr id="207" name="Straight Connector 206"/>
          <p:cNvCxnSpPr/>
          <p:nvPr/>
        </p:nvCxnSpPr>
        <p:spPr>
          <a:xfrm flipH="1">
            <a:off x="7904336" y="3566738"/>
            <a:ext cx="136930" cy="235590"/>
          </a:xfrm>
          <a:prstGeom prst="line">
            <a:avLst/>
          </a:prstGeom>
          <a:ln w="47625"/>
        </p:spPr>
        <p:style>
          <a:lnRef idx="1">
            <a:schemeClr val="accent2"/>
          </a:lnRef>
          <a:fillRef idx="0">
            <a:schemeClr val="accent2"/>
          </a:fillRef>
          <a:effectRef idx="0">
            <a:schemeClr val="accent2"/>
          </a:effectRef>
          <a:fontRef idx="minor">
            <a:schemeClr val="tx1"/>
          </a:fontRef>
        </p:style>
      </p:cxnSp>
      <p:cxnSp>
        <p:nvCxnSpPr>
          <p:cNvPr id="74" name="Straight Connector 73"/>
          <p:cNvCxnSpPr/>
          <p:nvPr/>
        </p:nvCxnSpPr>
        <p:spPr>
          <a:xfrm flipH="1" flipV="1">
            <a:off x="2520392" y="3136791"/>
            <a:ext cx="760821" cy="7886"/>
          </a:xfrm>
          <a:prstGeom prst="line">
            <a:avLst/>
          </a:prstGeom>
          <a:noFill/>
          <a:ln w="12700" cap="flat" cmpd="sng" algn="ctr">
            <a:solidFill>
              <a:sysClr val="windowText" lastClr="000000">
                <a:shade val="70000"/>
                <a:satMod val="150000"/>
              </a:sysClr>
            </a:solidFill>
            <a:prstDash val="solid"/>
          </a:ln>
          <a:effectLst/>
        </p:spPr>
      </p:cxnSp>
      <p:sp>
        <p:nvSpPr>
          <p:cNvPr id="90" name="Rectangle 89"/>
          <p:cNvSpPr/>
          <p:nvPr/>
        </p:nvSpPr>
        <p:spPr>
          <a:xfrm>
            <a:off x="8943249" y="3035698"/>
            <a:ext cx="771525" cy="68834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cxnSp>
        <p:nvCxnSpPr>
          <p:cNvPr id="91" name="Straight Connector 90"/>
          <p:cNvCxnSpPr/>
          <p:nvPr/>
        </p:nvCxnSpPr>
        <p:spPr>
          <a:xfrm flipH="1" flipV="1">
            <a:off x="8957222" y="3365690"/>
            <a:ext cx="760821" cy="7886"/>
          </a:xfrm>
          <a:prstGeom prst="line">
            <a:avLst/>
          </a:prstGeom>
          <a:noFill/>
          <a:ln w="12700" cap="flat" cmpd="sng" algn="ctr">
            <a:solidFill>
              <a:sysClr val="windowText" lastClr="000000">
                <a:shade val="70000"/>
                <a:satMod val="150000"/>
              </a:sysClr>
            </a:solidFill>
            <a:prstDash val="solid"/>
          </a:ln>
          <a:effectLst/>
        </p:spPr>
      </p:cxnSp>
      <p:cxnSp>
        <p:nvCxnSpPr>
          <p:cNvPr id="92" name="Straight Connector 91"/>
          <p:cNvCxnSpPr/>
          <p:nvPr/>
        </p:nvCxnSpPr>
        <p:spPr>
          <a:xfrm flipH="1" flipV="1">
            <a:off x="8978342" y="3134287"/>
            <a:ext cx="760821" cy="7886"/>
          </a:xfrm>
          <a:prstGeom prst="line">
            <a:avLst/>
          </a:prstGeom>
          <a:noFill/>
          <a:ln w="12700" cap="flat" cmpd="sng" algn="ctr">
            <a:solidFill>
              <a:sysClr val="windowText" lastClr="000000">
                <a:shade val="70000"/>
                <a:satMod val="150000"/>
              </a:sysClr>
            </a:solidFill>
            <a:prstDash val="solid"/>
          </a:ln>
          <a:effectLst/>
        </p:spPr>
      </p:cxnSp>
      <p:pic>
        <p:nvPicPr>
          <p:cNvPr id="35" name="Picture 34" descr="Uploaded By : ocal Date : 06/26/2012 License Type: Public Domain"/>
          <p:cNvPicPr>
            <a:picLocks noChangeAspect="1"/>
          </p:cNvPicPr>
          <p:nvPr/>
        </p:nvPicPr>
        <p:blipFill rotWithShape="1">
          <a:blip r:embed="rId4" cstate="print">
            <a:extLst>
              <a:ext uri="{28A0092B-C50C-407E-A947-70E740481C1C}">
                <a14:useLocalDpi xmlns:a14="http://schemas.microsoft.com/office/drawing/2010/main" val="0"/>
              </a:ext>
            </a:extLst>
          </a:blip>
          <a:srcRect r="-2371" b="38123"/>
          <a:stretch/>
        </p:blipFill>
        <p:spPr>
          <a:xfrm>
            <a:off x="8740223" y="1980724"/>
            <a:ext cx="476047" cy="352483"/>
          </a:xfrm>
          <a:prstGeom prst="rect">
            <a:avLst/>
          </a:prstGeom>
        </p:spPr>
      </p:pic>
      <p:sp>
        <p:nvSpPr>
          <p:cNvPr id="36" name="TextBox 35"/>
          <p:cNvSpPr txBox="1"/>
          <p:nvPr/>
        </p:nvSpPr>
        <p:spPr>
          <a:xfrm rot="1723991">
            <a:off x="8457292" y="2165285"/>
            <a:ext cx="922580" cy="400110"/>
          </a:xfrm>
          <a:prstGeom prst="rect">
            <a:avLst/>
          </a:prstGeom>
          <a:noFill/>
        </p:spPr>
        <p:txBody>
          <a:bodyPr wrap="square" rtlCol="0">
            <a:spAutoFit/>
          </a:bodyPr>
          <a:lstStyle/>
          <a:p>
            <a:pPr algn="ctr"/>
            <a:r>
              <a:rPr lang="en-US" sz="1000" b="1" dirty="0"/>
              <a:t>Name </a:t>
            </a:r>
          </a:p>
          <a:p>
            <a:pPr algn="ctr"/>
            <a:r>
              <a:rPr lang="en-US" sz="1000" b="1" dirty="0"/>
              <a:t>card</a:t>
            </a:r>
          </a:p>
        </p:txBody>
      </p:sp>
      <p:sp>
        <p:nvSpPr>
          <p:cNvPr id="37" name="Bent Arrow 36"/>
          <p:cNvSpPr/>
          <p:nvPr/>
        </p:nvSpPr>
        <p:spPr>
          <a:xfrm rot="16200000" flipV="1">
            <a:off x="8251789" y="2754519"/>
            <a:ext cx="787043" cy="1575816"/>
          </a:xfrm>
          <a:prstGeom prst="bentArrow">
            <a:avLst>
              <a:gd name="adj1" fmla="val 9151"/>
              <a:gd name="adj2" fmla="val 25144"/>
              <a:gd name="adj3" fmla="val 19105"/>
              <a:gd name="adj4" fmla="val 53356"/>
            </a:avLst>
          </a:prstGeom>
          <a:solidFill>
            <a:srgbClr val="FE8637"/>
          </a:solidFill>
          <a:ln w="25400" cap="flat" cmpd="sng" algn="ctr">
            <a:solidFill>
              <a:srgbClr val="FE8637">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pic>
        <p:nvPicPr>
          <p:cNvPr id="38" name="Picture 46" descr="Description: C:\Users\darkc\AppData\Local\Microsoft\Windows\Temporary Internet Files\Content.IE5\IC84Z9N9\large-stick-man-figure-dancing-33.3-11597[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0246" y="3059537"/>
            <a:ext cx="361950" cy="574675"/>
          </a:xfrm>
          <a:prstGeom prst="rect">
            <a:avLst/>
          </a:prstGeom>
          <a:noFill/>
          <a:extLst>
            <a:ext uri="{909E8E84-426E-40DD-AFC4-6F175D3DCCD1}">
              <a14:hiddenFill xmlns:a14="http://schemas.microsoft.com/office/drawing/2010/main">
                <a:solidFill>
                  <a:srgbClr val="FFFFFF"/>
                </a:solidFill>
              </a14:hiddenFill>
            </a:ext>
          </a:extLst>
        </p:spPr>
      </p:pic>
      <p:cxnSp>
        <p:nvCxnSpPr>
          <p:cNvPr id="39" name="Straight Connector 38"/>
          <p:cNvCxnSpPr/>
          <p:nvPr/>
        </p:nvCxnSpPr>
        <p:spPr>
          <a:xfrm flipH="1">
            <a:off x="3417880" y="3217135"/>
            <a:ext cx="136930" cy="235590"/>
          </a:xfrm>
          <a:prstGeom prst="line">
            <a:avLst/>
          </a:prstGeom>
          <a:ln w="47625"/>
        </p:spPr>
        <p:style>
          <a:lnRef idx="1">
            <a:schemeClr val="accent2"/>
          </a:lnRef>
          <a:fillRef idx="0">
            <a:schemeClr val="accent2"/>
          </a:fillRef>
          <a:effectRef idx="0">
            <a:schemeClr val="accent2"/>
          </a:effectRef>
          <a:fontRef idx="minor">
            <a:schemeClr val="tx1"/>
          </a:fontRef>
        </p:style>
      </p:cxnSp>
      <p:pic>
        <p:nvPicPr>
          <p:cNvPr id="40" name="Picture 46" descr="Description: C:\Users\darkc\AppData\Local\Microsoft\Windows\Temporary Internet Files\Content.IE5\IC84Z9N9\large-stick-man-figure-dancing-33.3-11597[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44227" y="3076615"/>
            <a:ext cx="361950" cy="574675"/>
          </a:xfrm>
          <a:prstGeom prst="rect">
            <a:avLst/>
          </a:prstGeom>
          <a:noFill/>
          <a:extLst>
            <a:ext uri="{909E8E84-426E-40DD-AFC4-6F175D3DCCD1}">
              <a14:hiddenFill xmlns:a14="http://schemas.microsoft.com/office/drawing/2010/main">
                <a:solidFill>
                  <a:srgbClr val="FFFFFF"/>
                </a:solidFill>
              </a14:hiddenFill>
            </a:ext>
          </a:extLst>
        </p:spPr>
      </p:pic>
      <p:cxnSp>
        <p:nvCxnSpPr>
          <p:cNvPr id="41" name="Straight Connector 40"/>
          <p:cNvCxnSpPr/>
          <p:nvPr/>
        </p:nvCxnSpPr>
        <p:spPr>
          <a:xfrm flipH="1">
            <a:off x="8651890" y="3217135"/>
            <a:ext cx="136930" cy="235590"/>
          </a:xfrm>
          <a:prstGeom prst="line">
            <a:avLst/>
          </a:prstGeom>
          <a:ln w="47625"/>
        </p:spPr>
        <p:style>
          <a:lnRef idx="1">
            <a:schemeClr val="accent2"/>
          </a:lnRef>
          <a:fillRef idx="0">
            <a:schemeClr val="accent2"/>
          </a:fillRef>
          <a:effectRef idx="0">
            <a:schemeClr val="accent2"/>
          </a:effectRef>
          <a:fontRef idx="minor">
            <a:schemeClr val="tx1"/>
          </a:fontRef>
        </p:style>
      </p:cxnSp>
      <p:sp>
        <p:nvSpPr>
          <p:cNvPr id="42" name="Right Arrow 41"/>
          <p:cNvSpPr/>
          <p:nvPr/>
        </p:nvSpPr>
        <p:spPr>
          <a:xfrm rot="10800000">
            <a:off x="4074967" y="2793013"/>
            <a:ext cx="3993239" cy="184582"/>
          </a:xfrm>
          <a:prstGeom prst="rightArrow">
            <a:avLst/>
          </a:prstGeom>
          <a:solidFill>
            <a:schemeClr val="accent2"/>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3" name="Bent Arrow 42"/>
          <p:cNvSpPr/>
          <p:nvPr/>
        </p:nvSpPr>
        <p:spPr>
          <a:xfrm flipV="1">
            <a:off x="2767767" y="3159343"/>
            <a:ext cx="787043" cy="916622"/>
          </a:xfrm>
          <a:prstGeom prst="bentArrow">
            <a:avLst>
              <a:gd name="adj1" fmla="val 9151"/>
              <a:gd name="adj2" fmla="val 25144"/>
              <a:gd name="adj3" fmla="val 19105"/>
              <a:gd name="adj4" fmla="val 58003"/>
            </a:avLst>
          </a:prstGeom>
          <a:solidFill>
            <a:srgbClr val="FE8637"/>
          </a:solidFill>
          <a:ln w="25400" cap="flat" cmpd="sng" algn="ctr">
            <a:solidFill>
              <a:srgbClr val="FE8637">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pic>
        <p:nvPicPr>
          <p:cNvPr id="44" name="Picture 41" descr="Description: C:\Users\darkc\AppData\Local\Microsoft\Windows\Temporary Internet Files\Content.IE5\S3HB0U1R\camel[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9365061" y="2771398"/>
            <a:ext cx="342269" cy="261205"/>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41" descr="Description: C:\Users\darkc\AppData\Local\Microsoft\Windows\Temporary Internet Files\Content.IE5\S3HB0U1R\camel[1].gif">
            <a:extLst>
              <a:ext uri="{FF2B5EF4-FFF2-40B4-BE49-F238E27FC236}">
                <a16:creationId xmlns:a16="http://schemas.microsoft.com/office/drawing/2014/main" id="{D627F6BC-5DD3-40EB-B5E2-33EC489163A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720355" y="2573049"/>
            <a:ext cx="342269" cy="26120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41" descr="Description: C:\Users\darkc\AppData\Local\Microsoft\Windows\Temporary Internet Files\Content.IE5\S3HB0U1R\camel[1].gif">
            <a:extLst>
              <a:ext uri="{FF2B5EF4-FFF2-40B4-BE49-F238E27FC236}">
                <a16:creationId xmlns:a16="http://schemas.microsoft.com/office/drawing/2014/main" id="{1CA5CCCD-D69B-4AD9-99CC-3E4673918EC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4334598" y="2529465"/>
            <a:ext cx="342269" cy="261205"/>
          </a:xfrm>
          <a:prstGeom prst="rect">
            <a:avLst/>
          </a:prstGeom>
          <a:noFill/>
          <a:extLst>
            <a:ext uri="{909E8E84-426E-40DD-AFC4-6F175D3DCCD1}">
              <a14:hiddenFill xmlns:a14="http://schemas.microsoft.com/office/drawing/2010/main">
                <a:solidFill>
                  <a:srgbClr val="FFFFFF"/>
                </a:solidFill>
              </a14:hiddenFill>
            </a:ext>
          </a:extLst>
        </p:spPr>
      </p:pic>
      <p:sp>
        <p:nvSpPr>
          <p:cNvPr id="47" name="Quad Arrow 143">
            <a:extLst>
              <a:ext uri="{FF2B5EF4-FFF2-40B4-BE49-F238E27FC236}">
                <a16:creationId xmlns:a16="http://schemas.microsoft.com/office/drawing/2014/main" id="{5C78CB20-3ECE-4426-7EB3-943DDB3CAFCD}"/>
              </a:ext>
            </a:extLst>
          </p:cNvPr>
          <p:cNvSpPr/>
          <p:nvPr/>
        </p:nvSpPr>
        <p:spPr>
          <a:xfrm>
            <a:off x="2729992" y="1228269"/>
            <a:ext cx="562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Dillner</a:t>
            </a:r>
          </a:p>
        </p:txBody>
      </p:sp>
      <p:sp>
        <p:nvSpPr>
          <p:cNvPr id="48" name="Quad Arrow 145">
            <a:extLst>
              <a:ext uri="{FF2B5EF4-FFF2-40B4-BE49-F238E27FC236}">
                <a16:creationId xmlns:a16="http://schemas.microsoft.com/office/drawing/2014/main" id="{BB119549-4A64-F7B8-EA87-339E7A02934F}"/>
              </a:ext>
            </a:extLst>
          </p:cNvPr>
          <p:cNvSpPr/>
          <p:nvPr/>
        </p:nvSpPr>
        <p:spPr>
          <a:xfrm>
            <a:off x="3073951" y="1669077"/>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Johnson</a:t>
            </a:r>
          </a:p>
        </p:txBody>
      </p:sp>
      <p:sp>
        <p:nvSpPr>
          <p:cNvPr id="61" name="Quad Arrow 143">
            <a:extLst>
              <a:ext uri="{FF2B5EF4-FFF2-40B4-BE49-F238E27FC236}">
                <a16:creationId xmlns:a16="http://schemas.microsoft.com/office/drawing/2014/main" id="{28070728-E183-298B-968C-7CB3962B2F0A}"/>
              </a:ext>
            </a:extLst>
          </p:cNvPr>
          <p:cNvSpPr/>
          <p:nvPr/>
        </p:nvSpPr>
        <p:spPr>
          <a:xfrm>
            <a:off x="3394725" y="1217270"/>
            <a:ext cx="703699"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McClellan</a:t>
            </a:r>
          </a:p>
        </p:txBody>
      </p:sp>
      <p:sp>
        <p:nvSpPr>
          <p:cNvPr id="62" name="Quad Arrow 145">
            <a:extLst>
              <a:ext uri="{FF2B5EF4-FFF2-40B4-BE49-F238E27FC236}">
                <a16:creationId xmlns:a16="http://schemas.microsoft.com/office/drawing/2014/main" id="{C05A5AA2-B8BC-B3DC-A075-91D4E0455B13}"/>
              </a:ext>
            </a:extLst>
          </p:cNvPr>
          <p:cNvSpPr/>
          <p:nvPr/>
        </p:nvSpPr>
        <p:spPr>
          <a:xfrm>
            <a:off x="3798862" y="1625105"/>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Parker</a:t>
            </a:r>
          </a:p>
        </p:txBody>
      </p:sp>
      <p:sp>
        <p:nvSpPr>
          <p:cNvPr id="63" name="Quad Arrow 143">
            <a:extLst>
              <a:ext uri="{FF2B5EF4-FFF2-40B4-BE49-F238E27FC236}">
                <a16:creationId xmlns:a16="http://schemas.microsoft.com/office/drawing/2014/main" id="{A2F86894-3641-C99B-3F13-745F68344794}"/>
              </a:ext>
            </a:extLst>
          </p:cNvPr>
          <p:cNvSpPr/>
          <p:nvPr/>
        </p:nvSpPr>
        <p:spPr>
          <a:xfrm>
            <a:off x="4191057" y="1214184"/>
            <a:ext cx="562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Niemi</a:t>
            </a:r>
          </a:p>
        </p:txBody>
      </p:sp>
      <p:sp>
        <p:nvSpPr>
          <p:cNvPr id="64" name="Quad Arrow 145">
            <a:extLst>
              <a:ext uri="{FF2B5EF4-FFF2-40B4-BE49-F238E27FC236}">
                <a16:creationId xmlns:a16="http://schemas.microsoft.com/office/drawing/2014/main" id="{1FD6BFBC-8FB3-1130-5614-2C206E85808D}"/>
              </a:ext>
            </a:extLst>
          </p:cNvPr>
          <p:cNvSpPr/>
          <p:nvPr/>
        </p:nvSpPr>
        <p:spPr>
          <a:xfrm>
            <a:off x="4510143" y="1625105"/>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Adams</a:t>
            </a:r>
          </a:p>
        </p:txBody>
      </p:sp>
      <p:sp>
        <p:nvSpPr>
          <p:cNvPr id="65" name="Quad Arrow 143">
            <a:extLst>
              <a:ext uri="{FF2B5EF4-FFF2-40B4-BE49-F238E27FC236}">
                <a16:creationId xmlns:a16="http://schemas.microsoft.com/office/drawing/2014/main" id="{CF1CA721-F764-DF56-E895-8AAB6E0EB72B}"/>
              </a:ext>
            </a:extLst>
          </p:cNvPr>
          <p:cNvSpPr/>
          <p:nvPr/>
        </p:nvSpPr>
        <p:spPr>
          <a:xfrm>
            <a:off x="7212109" y="1243775"/>
            <a:ext cx="598349"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Gregory</a:t>
            </a:r>
          </a:p>
        </p:txBody>
      </p:sp>
      <p:sp>
        <p:nvSpPr>
          <p:cNvPr id="66" name="Quad Arrow 145">
            <a:extLst>
              <a:ext uri="{FF2B5EF4-FFF2-40B4-BE49-F238E27FC236}">
                <a16:creationId xmlns:a16="http://schemas.microsoft.com/office/drawing/2014/main" id="{A407F2B3-51A1-73E8-FBDA-53279E3AACE2}"/>
              </a:ext>
            </a:extLst>
          </p:cNvPr>
          <p:cNvSpPr/>
          <p:nvPr/>
        </p:nvSpPr>
        <p:spPr>
          <a:xfrm>
            <a:off x="6853055" y="1745566"/>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Mills</a:t>
            </a:r>
          </a:p>
        </p:txBody>
      </p:sp>
      <p:sp>
        <p:nvSpPr>
          <p:cNvPr id="68" name="Quad Arrow 145">
            <a:extLst>
              <a:ext uri="{FF2B5EF4-FFF2-40B4-BE49-F238E27FC236}">
                <a16:creationId xmlns:a16="http://schemas.microsoft.com/office/drawing/2014/main" id="{43542A98-4CDC-9534-DE88-F566BE61F15B}"/>
              </a:ext>
            </a:extLst>
          </p:cNvPr>
          <p:cNvSpPr/>
          <p:nvPr/>
        </p:nvSpPr>
        <p:spPr>
          <a:xfrm>
            <a:off x="7558688" y="1723491"/>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600" kern="0" dirty="0">
                <a:latin typeface="Century Schoolbook"/>
              </a:rPr>
              <a:t>Myers</a:t>
            </a: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69" name="Quad Arrow 143">
            <a:extLst>
              <a:ext uri="{FF2B5EF4-FFF2-40B4-BE49-F238E27FC236}">
                <a16:creationId xmlns:a16="http://schemas.microsoft.com/office/drawing/2014/main" id="{53C53382-20B7-CB4C-4863-72C7D1A8F580}"/>
              </a:ext>
            </a:extLst>
          </p:cNvPr>
          <p:cNvSpPr/>
          <p:nvPr/>
        </p:nvSpPr>
        <p:spPr>
          <a:xfrm>
            <a:off x="7901528" y="1231718"/>
            <a:ext cx="562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Moore</a:t>
            </a:r>
          </a:p>
        </p:txBody>
      </p:sp>
      <p:sp>
        <p:nvSpPr>
          <p:cNvPr id="70" name="Quad Arrow 145">
            <a:extLst>
              <a:ext uri="{FF2B5EF4-FFF2-40B4-BE49-F238E27FC236}">
                <a16:creationId xmlns:a16="http://schemas.microsoft.com/office/drawing/2014/main" id="{959C3852-9A1D-5847-2C84-F5045A88ED6D}"/>
              </a:ext>
            </a:extLst>
          </p:cNvPr>
          <p:cNvSpPr/>
          <p:nvPr/>
        </p:nvSpPr>
        <p:spPr>
          <a:xfrm>
            <a:off x="8255246" y="1700682"/>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Green</a:t>
            </a:r>
          </a:p>
        </p:txBody>
      </p:sp>
      <p:sp>
        <p:nvSpPr>
          <p:cNvPr id="72" name="Content Placeholder 4">
            <a:extLst>
              <a:ext uri="{FF2B5EF4-FFF2-40B4-BE49-F238E27FC236}">
                <a16:creationId xmlns:a16="http://schemas.microsoft.com/office/drawing/2014/main" id="{D7816926-4278-62F0-2EE6-7B3D4A276281}"/>
              </a:ext>
            </a:extLst>
          </p:cNvPr>
          <p:cNvSpPr txBox="1">
            <a:spLocks/>
          </p:cNvSpPr>
          <p:nvPr/>
        </p:nvSpPr>
        <p:spPr>
          <a:xfrm>
            <a:off x="4042133" y="5727540"/>
            <a:ext cx="3875134" cy="787044"/>
          </a:xfrm>
          <a:prstGeom prst="rect">
            <a:avLst/>
          </a:prstGeom>
        </p:spPr>
        <p:txBody>
          <a:bodyPr vert="horz">
            <a:normAutofit fontScale="925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Clr>
                <a:srgbClr val="FE8637"/>
              </a:buClr>
              <a:buNone/>
            </a:pPr>
            <a:r>
              <a:rPr kumimoji="0" lang="en-US" sz="1200" b="0" i="0" u="none" strike="noStrike" kern="1200" cap="none" spc="0" normalizeH="0" baseline="0" noProof="0" dirty="0">
                <a:ln>
                  <a:noFill/>
                </a:ln>
                <a:solidFill>
                  <a:sysClr val="windowText" lastClr="000000"/>
                </a:solidFill>
                <a:effectLst/>
                <a:uLnTx/>
                <a:uFillTx/>
                <a:latin typeface="Century Schoolbook"/>
              </a:rPr>
              <a:t>X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lang="en-US" sz="1200" dirty="0">
                <a:solidFill>
                  <a:sysClr val="windowText" lastClr="000000"/>
                </a:solidFill>
                <a:latin typeface="Century Schoolbook"/>
              </a:rPr>
              <a:t>  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endParaRPr kumimoji="0" lang="en-US" sz="1200" b="0" i="0" u="none" strike="noStrike" kern="1200" cap="none" spc="0" normalizeH="0" baseline="0" noProof="0" dirty="0">
              <a:ln>
                <a:noFill/>
              </a:ln>
              <a:solidFill>
                <a:sysClr val="windowText" lastClr="000000"/>
              </a:solidFill>
              <a:effectLst/>
              <a:uLnTx/>
              <a:uFillTx/>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latin typeface="Century Schoolbook"/>
              </a:rPr>
              <a:t>X</a:t>
            </a:r>
            <a:endParaRPr lang="en-US" sz="1200" dirty="0">
              <a:latin typeface="Century Schoolbook"/>
            </a:endParaRPr>
          </a:p>
          <a:p>
            <a:pPr marL="0" marR="0" lvl="0" indent="0" algn="l" defTabSz="914400" rtl="0" eaLnBrk="1" fontAlgn="auto" latinLnBrk="0" hangingPunct="1">
              <a:lnSpc>
                <a:spcPct val="100000"/>
              </a:lnSpc>
              <a:spcBef>
                <a:spcPts val="600"/>
              </a:spcBef>
              <a:spcAft>
                <a:spcPts val="0"/>
              </a:spcAft>
              <a:buClr>
                <a:srgbClr val="FE8637"/>
              </a:buClr>
              <a:buSzPct val="70000"/>
              <a:buFont typeface="Wingdings"/>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FE8637"/>
              </a:buClr>
              <a:buSzPct val="70000"/>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p:txBody>
      </p:sp>
      <p:sp>
        <p:nvSpPr>
          <p:cNvPr id="73" name="TextBox 72">
            <a:extLst>
              <a:ext uri="{FF2B5EF4-FFF2-40B4-BE49-F238E27FC236}">
                <a16:creationId xmlns:a16="http://schemas.microsoft.com/office/drawing/2014/main" id="{B85DCB7C-23C7-2172-0202-C73EE4851204}"/>
              </a:ext>
            </a:extLst>
          </p:cNvPr>
          <p:cNvSpPr txBox="1"/>
          <p:nvPr/>
        </p:nvSpPr>
        <p:spPr>
          <a:xfrm>
            <a:off x="5407721" y="5982582"/>
            <a:ext cx="1143958" cy="369332"/>
          </a:xfrm>
          <a:prstGeom prst="rect">
            <a:avLst/>
          </a:prstGeom>
          <a:noFill/>
        </p:spPr>
        <p:txBody>
          <a:bodyPr wrap="square" rtlCol="0">
            <a:spAutoFit/>
          </a:bodyPr>
          <a:lstStyle/>
          <a:p>
            <a:pPr algn="ctr"/>
            <a:r>
              <a:rPr lang="en-US" b="1" dirty="0"/>
              <a:t>Faculty</a:t>
            </a:r>
          </a:p>
        </p:txBody>
      </p:sp>
      <p:sp>
        <p:nvSpPr>
          <p:cNvPr id="75" name="Right Arrow 182">
            <a:extLst>
              <a:ext uri="{FF2B5EF4-FFF2-40B4-BE49-F238E27FC236}">
                <a16:creationId xmlns:a16="http://schemas.microsoft.com/office/drawing/2014/main" id="{1CE63124-9BAD-503A-28CA-5BA48E0CBF06}"/>
              </a:ext>
            </a:extLst>
          </p:cNvPr>
          <p:cNvSpPr/>
          <p:nvPr/>
        </p:nvSpPr>
        <p:spPr>
          <a:xfrm>
            <a:off x="4363903" y="3751128"/>
            <a:ext cx="3536395" cy="1940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0782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Rectangle 185">
            <a:extLst>
              <a:ext uri="{FF2B5EF4-FFF2-40B4-BE49-F238E27FC236}">
                <a16:creationId xmlns:a16="http://schemas.microsoft.com/office/drawing/2014/main" id="{8417A908-D736-BB02-EF18-60CAB73A4AC7}"/>
              </a:ext>
            </a:extLst>
          </p:cNvPr>
          <p:cNvSpPr/>
          <p:nvPr/>
        </p:nvSpPr>
        <p:spPr>
          <a:xfrm rot="16200000">
            <a:off x="9015274" y="2339969"/>
            <a:ext cx="771525" cy="68834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cxnSp>
        <p:nvCxnSpPr>
          <p:cNvPr id="187" name="Straight Connector 186">
            <a:extLst>
              <a:ext uri="{FF2B5EF4-FFF2-40B4-BE49-F238E27FC236}">
                <a16:creationId xmlns:a16="http://schemas.microsoft.com/office/drawing/2014/main" id="{8F518FE2-ECC6-9249-81CF-F503A5E73858}"/>
              </a:ext>
            </a:extLst>
          </p:cNvPr>
          <p:cNvCxnSpPr>
            <a:cxnSpLocks/>
          </p:cNvCxnSpPr>
          <p:nvPr/>
        </p:nvCxnSpPr>
        <p:spPr>
          <a:xfrm flipH="1">
            <a:off x="9495213" y="2270066"/>
            <a:ext cx="23948" cy="781776"/>
          </a:xfrm>
          <a:prstGeom prst="line">
            <a:avLst/>
          </a:prstGeom>
          <a:noFill/>
          <a:ln w="12700" cap="flat" cmpd="sng" algn="ctr">
            <a:solidFill>
              <a:sysClr val="windowText" lastClr="000000">
                <a:shade val="70000"/>
                <a:satMod val="150000"/>
              </a:sysClr>
            </a:solidFill>
            <a:prstDash val="solid"/>
          </a:ln>
          <a:effectLst/>
        </p:spPr>
      </p:cxnSp>
      <p:cxnSp>
        <p:nvCxnSpPr>
          <p:cNvPr id="188" name="Straight Connector 187">
            <a:extLst>
              <a:ext uri="{FF2B5EF4-FFF2-40B4-BE49-F238E27FC236}">
                <a16:creationId xmlns:a16="http://schemas.microsoft.com/office/drawing/2014/main" id="{1F5A22EC-8174-E84B-F4C2-B903AA0F4AA5}"/>
              </a:ext>
            </a:extLst>
          </p:cNvPr>
          <p:cNvCxnSpPr>
            <a:cxnSpLocks/>
          </p:cNvCxnSpPr>
          <p:nvPr/>
        </p:nvCxnSpPr>
        <p:spPr>
          <a:xfrm flipH="1">
            <a:off x="9286710" y="2288126"/>
            <a:ext cx="23948" cy="781776"/>
          </a:xfrm>
          <a:prstGeom prst="line">
            <a:avLst/>
          </a:prstGeom>
          <a:noFill/>
          <a:ln w="12700" cap="flat" cmpd="sng" algn="ctr">
            <a:solidFill>
              <a:sysClr val="windowText" lastClr="000000">
                <a:shade val="70000"/>
                <a:satMod val="150000"/>
              </a:sysClr>
            </a:solidFill>
            <a:prstDash val="solid"/>
          </a:ln>
          <a:effectLst/>
        </p:spPr>
      </p:cxnSp>
      <p:sp>
        <p:nvSpPr>
          <p:cNvPr id="112" name="Title 1"/>
          <p:cNvSpPr txBox="1">
            <a:spLocks/>
          </p:cNvSpPr>
          <p:nvPr/>
        </p:nvSpPr>
        <p:spPr>
          <a:xfrm>
            <a:off x="3052456" y="529795"/>
            <a:ext cx="6223436" cy="851653"/>
          </a:xfrm>
          <a:prstGeom prst="rect">
            <a:avLst/>
          </a:prstGeom>
        </p:spPr>
        <p:txBody>
          <a:bodyPr vert="horz" anchor="b">
            <a:normAutofit fontScale="92500" lnSpcReduction="200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small" spc="0" normalizeH="0" baseline="0" noProof="0" dirty="0">
                <a:ln>
                  <a:noFill/>
                </a:ln>
                <a:solidFill>
                  <a:srgbClr val="575F6D"/>
                </a:solidFill>
                <a:effectLst/>
                <a:uLnTx/>
                <a:uFillTx/>
                <a:latin typeface="Century Schoolbook"/>
                <a:ea typeface="+mj-ea"/>
                <a:cs typeface="+mj-cs"/>
              </a:rPr>
              <a:t>CPHS </a:t>
            </a:r>
            <a:r>
              <a:rPr lang="en-US" dirty="0">
                <a:solidFill>
                  <a:srgbClr val="575F6D"/>
                </a:solidFill>
                <a:latin typeface="Century Schoolbook"/>
              </a:rPr>
              <a:t>White</a:t>
            </a:r>
            <a:r>
              <a:rPr kumimoji="0" lang="en-US" sz="3000" b="0" i="0" u="none" strike="noStrike" kern="1200" cap="small" spc="0" normalizeH="0" baseline="0" noProof="0" dirty="0">
                <a:ln>
                  <a:noFill/>
                </a:ln>
                <a:solidFill>
                  <a:srgbClr val="575F6D"/>
                </a:solidFill>
                <a:effectLst/>
                <a:uLnTx/>
                <a:uFillTx/>
                <a:latin typeface="Century Schoolbook"/>
                <a:ea typeface="+mj-ea"/>
                <a:cs typeface="+mj-cs"/>
              </a:rPr>
              <a:t> Coat Ceremony</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dirty="0">
                <a:solidFill>
                  <a:srgbClr val="575F6D"/>
                </a:solidFill>
                <a:latin typeface="Century Schoolbook"/>
              </a:rPr>
              <a:t>Marching out</a:t>
            </a:r>
            <a:endParaRPr kumimoji="0" lang="en-US" sz="3000" b="0" i="0" u="none" strike="noStrike" kern="1200" cap="small" spc="0" normalizeH="0" baseline="0" noProof="0" dirty="0">
              <a:ln>
                <a:noFill/>
              </a:ln>
              <a:solidFill>
                <a:srgbClr val="575F6D"/>
              </a:solidFill>
              <a:effectLst/>
              <a:uLnTx/>
              <a:uFillTx/>
              <a:latin typeface="Century Schoolbook"/>
              <a:ea typeface="+mj-ea"/>
              <a:cs typeface="+mj-cs"/>
            </a:endParaRPr>
          </a:p>
        </p:txBody>
      </p:sp>
      <p:sp>
        <p:nvSpPr>
          <p:cNvPr id="114" name="Rectangle 113"/>
          <p:cNvSpPr/>
          <p:nvPr/>
        </p:nvSpPr>
        <p:spPr>
          <a:xfrm>
            <a:off x="3153400" y="1612239"/>
            <a:ext cx="5885200" cy="1436474"/>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sp>
        <p:nvSpPr>
          <p:cNvPr id="123" name="Rectangle 122"/>
          <p:cNvSpPr/>
          <p:nvPr/>
        </p:nvSpPr>
        <p:spPr>
          <a:xfrm>
            <a:off x="5558557" y="2495534"/>
            <a:ext cx="1135514" cy="454017"/>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sp>
        <p:nvSpPr>
          <p:cNvPr id="134" name="Rectangle 113"/>
          <p:cNvSpPr>
            <a:spLocks noChangeArrowheads="1"/>
          </p:cNvSpPr>
          <p:nvPr/>
        </p:nvSpPr>
        <p:spPr bwMode="auto">
          <a:xfrm>
            <a:off x="1619794" y="-123716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solidFill>
                <a:prstClr val="black"/>
              </a:solidFill>
              <a:latin typeface="Century Schoolbook"/>
            </a:endParaRPr>
          </a:p>
        </p:txBody>
      </p:sp>
      <p:sp>
        <p:nvSpPr>
          <p:cNvPr id="131" name="Rectangle 130"/>
          <p:cNvSpPr/>
          <p:nvPr/>
        </p:nvSpPr>
        <p:spPr>
          <a:xfrm rot="12549376">
            <a:off x="8446348" y="2760208"/>
            <a:ext cx="293418" cy="158207"/>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167" name="Rectangle 166"/>
          <p:cNvSpPr/>
          <p:nvPr/>
        </p:nvSpPr>
        <p:spPr>
          <a:xfrm rot="10800000">
            <a:off x="3807587" y="2694481"/>
            <a:ext cx="458002" cy="177328"/>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168" name="TextBox 167"/>
          <p:cNvSpPr txBox="1"/>
          <p:nvPr/>
        </p:nvSpPr>
        <p:spPr>
          <a:xfrm>
            <a:off x="3657505" y="2612694"/>
            <a:ext cx="758166" cy="400110"/>
          </a:xfrm>
          <a:prstGeom prst="rect">
            <a:avLst/>
          </a:prstGeom>
          <a:noFill/>
        </p:spPr>
        <p:txBody>
          <a:bodyPr wrap="square" rtlCol="0">
            <a:spAutoFit/>
          </a:bodyPr>
          <a:lstStyle/>
          <a:p>
            <a:pPr algn="ctr"/>
            <a:r>
              <a:rPr lang="en-US" sz="1000" b="1" dirty="0"/>
              <a:t>Honor code book</a:t>
            </a:r>
          </a:p>
        </p:txBody>
      </p:sp>
      <p:pic>
        <p:nvPicPr>
          <p:cNvPr id="204" name="Picture 46" descr="Description: C:\Users\darkc\AppData\Local\Microsoft\Windows\Temporary Internet Files\Content.IE5\IC84Z9N9\large-stick-man-figure-dancing-33.3-11597[1].gif"/>
          <p:cNvPicPr>
            <a:picLocks noChangeAspect="1" noChangeArrowheads="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3817768" y="4212689"/>
            <a:ext cx="361950" cy="574675"/>
          </a:xfrm>
          <a:prstGeom prst="rect">
            <a:avLst/>
          </a:prstGeom>
          <a:noFill/>
          <a:extLst>
            <a:ext uri="{909E8E84-426E-40DD-AFC4-6F175D3DCCD1}">
              <a14:hiddenFill xmlns:a14="http://schemas.microsoft.com/office/drawing/2010/main">
                <a:solidFill>
                  <a:srgbClr val="FFFFFF"/>
                </a:solidFill>
              </a14:hiddenFill>
            </a:ext>
          </a:extLst>
        </p:spPr>
      </p:pic>
      <p:cxnSp>
        <p:nvCxnSpPr>
          <p:cNvPr id="205" name="Straight Connector 204"/>
          <p:cNvCxnSpPr/>
          <p:nvPr/>
        </p:nvCxnSpPr>
        <p:spPr>
          <a:xfrm flipH="1">
            <a:off x="3901571" y="4367584"/>
            <a:ext cx="136930" cy="235590"/>
          </a:xfrm>
          <a:prstGeom prst="line">
            <a:avLst/>
          </a:prstGeom>
          <a:ln w="47625"/>
        </p:spPr>
        <p:style>
          <a:lnRef idx="1">
            <a:schemeClr val="accent2"/>
          </a:lnRef>
          <a:fillRef idx="0">
            <a:schemeClr val="accent2"/>
          </a:fillRef>
          <a:effectRef idx="0">
            <a:schemeClr val="accent2"/>
          </a:effectRef>
          <a:fontRef idx="minor">
            <a:schemeClr val="tx1"/>
          </a:fontRef>
        </p:style>
      </p:cxnSp>
      <p:pic>
        <p:nvPicPr>
          <p:cNvPr id="206" name="Picture 46" descr="Description: C:\Users\darkc\AppData\Local\Microsoft\Windows\Temporary Internet Files\Content.IE5\IC84Z9N9\large-stick-man-figure-dancing-33.3-11597[1].gif"/>
          <p:cNvPicPr>
            <a:picLocks noChangeAspect="1" noChangeArrowheads="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8064448" y="4212689"/>
            <a:ext cx="361950" cy="574675"/>
          </a:xfrm>
          <a:prstGeom prst="rect">
            <a:avLst/>
          </a:prstGeom>
          <a:noFill/>
          <a:extLst>
            <a:ext uri="{909E8E84-426E-40DD-AFC4-6F175D3DCCD1}">
              <a14:hiddenFill xmlns:a14="http://schemas.microsoft.com/office/drawing/2010/main">
                <a:solidFill>
                  <a:srgbClr val="FFFFFF"/>
                </a:solidFill>
              </a14:hiddenFill>
            </a:ext>
          </a:extLst>
        </p:spPr>
      </p:pic>
      <p:cxnSp>
        <p:nvCxnSpPr>
          <p:cNvPr id="207" name="Straight Connector 206"/>
          <p:cNvCxnSpPr/>
          <p:nvPr/>
        </p:nvCxnSpPr>
        <p:spPr>
          <a:xfrm flipH="1">
            <a:off x="8178391" y="4382231"/>
            <a:ext cx="136930" cy="235590"/>
          </a:xfrm>
          <a:prstGeom prst="line">
            <a:avLst/>
          </a:prstGeom>
          <a:ln w="47625"/>
        </p:spPr>
        <p:style>
          <a:lnRef idx="1">
            <a:schemeClr val="accent2"/>
          </a:lnRef>
          <a:fillRef idx="0">
            <a:schemeClr val="accent2"/>
          </a:fillRef>
          <a:effectRef idx="0">
            <a:schemeClr val="accent2"/>
          </a:effectRef>
          <a:fontRef idx="minor">
            <a:schemeClr val="tx1"/>
          </a:fontRef>
        </p:style>
      </p:cxnSp>
      <p:sp>
        <p:nvSpPr>
          <p:cNvPr id="86" name="Right Arrow 85"/>
          <p:cNvSpPr/>
          <p:nvPr/>
        </p:nvSpPr>
        <p:spPr>
          <a:xfrm rot="20335377">
            <a:off x="9038599" y="2580609"/>
            <a:ext cx="991225" cy="189187"/>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8" name="TextBox 87"/>
          <p:cNvSpPr txBox="1"/>
          <p:nvPr/>
        </p:nvSpPr>
        <p:spPr>
          <a:xfrm>
            <a:off x="9044564" y="1653627"/>
            <a:ext cx="1195230" cy="6463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1200" dirty="0"/>
              <a:t>Platform party Marching Out – 1st</a:t>
            </a:r>
          </a:p>
        </p:txBody>
      </p:sp>
      <p:sp>
        <p:nvSpPr>
          <p:cNvPr id="90" name="Rectangle 89"/>
          <p:cNvSpPr/>
          <p:nvPr/>
        </p:nvSpPr>
        <p:spPr>
          <a:xfrm rot="16200000">
            <a:off x="2430161" y="2292641"/>
            <a:ext cx="771525" cy="68834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cxnSp>
        <p:nvCxnSpPr>
          <p:cNvPr id="91" name="Straight Connector 90"/>
          <p:cNvCxnSpPr>
            <a:cxnSpLocks/>
          </p:cNvCxnSpPr>
          <p:nvPr/>
        </p:nvCxnSpPr>
        <p:spPr>
          <a:xfrm flipH="1">
            <a:off x="2910100" y="2222738"/>
            <a:ext cx="23948" cy="781776"/>
          </a:xfrm>
          <a:prstGeom prst="line">
            <a:avLst/>
          </a:prstGeom>
          <a:noFill/>
          <a:ln w="12700" cap="flat" cmpd="sng" algn="ctr">
            <a:solidFill>
              <a:sysClr val="windowText" lastClr="000000">
                <a:shade val="70000"/>
                <a:satMod val="150000"/>
              </a:sysClr>
            </a:solidFill>
            <a:prstDash val="solid"/>
          </a:ln>
          <a:effectLst/>
        </p:spPr>
      </p:cxnSp>
      <p:sp>
        <p:nvSpPr>
          <p:cNvPr id="35" name="Right Arrow 34"/>
          <p:cNvSpPr/>
          <p:nvPr/>
        </p:nvSpPr>
        <p:spPr>
          <a:xfrm rot="19940313">
            <a:off x="7624511" y="3803378"/>
            <a:ext cx="1255801" cy="2503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9524782" y="403711"/>
            <a:ext cx="2478024" cy="1200329"/>
          </a:xfrm>
          <a:prstGeom prst="rect">
            <a:avLst/>
          </a:prstGeom>
          <a:noFill/>
          <a:ln>
            <a:solidFill>
              <a:schemeClr val="tx1"/>
            </a:solidFill>
          </a:ln>
        </p:spPr>
        <p:txBody>
          <a:bodyPr wrap="square" rtlCol="0">
            <a:spAutoFit/>
          </a:bodyPr>
          <a:lstStyle/>
          <a:p>
            <a:pPr algn="ctr"/>
            <a:r>
              <a:rPr lang="en-US" u="sng" dirty="0"/>
              <a:t>Marching out order</a:t>
            </a:r>
          </a:p>
          <a:p>
            <a:pPr marL="342900" indent="-342900" algn="ctr">
              <a:buAutoNum type="arabicPeriod"/>
            </a:pPr>
            <a:r>
              <a:rPr lang="en-US" dirty="0"/>
              <a:t>Platform Party</a:t>
            </a:r>
          </a:p>
          <a:p>
            <a:pPr marL="342900" indent="-342900" algn="ctr">
              <a:buAutoNum type="arabicPeriod"/>
            </a:pPr>
            <a:r>
              <a:rPr lang="en-US" dirty="0"/>
              <a:t>Faculty</a:t>
            </a:r>
          </a:p>
          <a:p>
            <a:pPr marL="342900" indent="-342900" algn="ctr">
              <a:buAutoNum type="arabicPeriod"/>
            </a:pPr>
            <a:r>
              <a:rPr lang="en-US" dirty="0"/>
              <a:t>Students</a:t>
            </a:r>
          </a:p>
        </p:txBody>
      </p:sp>
      <p:sp>
        <p:nvSpPr>
          <p:cNvPr id="40" name="Right Arrow 34">
            <a:extLst>
              <a:ext uri="{FF2B5EF4-FFF2-40B4-BE49-F238E27FC236}">
                <a16:creationId xmlns:a16="http://schemas.microsoft.com/office/drawing/2014/main" id="{0B2B4546-035F-4815-8C9B-6AD698513B52}"/>
              </a:ext>
            </a:extLst>
          </p:cNvPr>
          <p:cNvSpPr/>
          <p:nvPr/>
        </p:nvSpPr>
        <p:spPr>
          <a:xfrm rot="17946860">
            <a:off x="6781246" y="4537636"/>
            <a:ext cx="4003371" cy="386312"/>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B7F56F6E-45D4-435B-B7C0-49C043637049}"/>
              </a:ext>
            </a:extLst>
          </p:cNvPr>
          <p:cNvSpPr txBox="1"/>
          <p:nvPr/>
        </p:nvSpPr>
        <p:spPr>
          <a:xfrm>
            <a:off x="8644685" y="5496707"/>
            <a:ext cx="1745116" cy="461665"/>
          </a:xfrm>
          <a:prstGeom prst="rect">
            <a:avLst/>
          </a:prstGeom>
          <a:solidFill>
            <a:srgbClr val="00B050"/>
          </a:solidFill>
          <a:ln>
            <a:solidFill>
              <a:srgbClr val="00B050"/>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1200" dirty="0"/>
              <a:t>Faculty walk out – 2</a:t>
            </a:r>
            <a:r>
              <a:rPr lang="en-US" sz="1200" baseline="30000" dirty="0"/>
              <a:t>nd</a:t>
            </a:r>
            <a:r>
              <a:rPr lang="en-US" sz="1200" dirty="0"/>
              <a:t> after platform party</a:t>
            </a:r>
          </a:p>
        </p:txBody>
      </p:sp>
      <p:sp>
        <p:nvSpPr>
          <p:cNvPr id="163" name="Quad Arrow 143">
            <a:extLst>
              <a:ext uri="{FF2B5EF4-FFF2-40B4-BE49-F238E27FC236}">
                <a16:creationId xmlns:a16="http://schemas.microsoft.com/office/drawing/2014/main" id="{B4CB4CE7-2231-EE48-E8A8-336CCCFE55A2}"/>
              </a:ext>
            </a:extLst>
          </p:cNvPr>
          <p:cNvSpPr/>
          <p:nvPr/>
        </p:nvSpPr>
        <p:spPr>
          <a:xfrm>
            <a:off x="3285816" y="1706147"/>
            <a:ext cx="578292" cy="433212"/>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Dillner</a:t>
            </a:r>
          </a:p>
        </p:txBody>
      </p:sp>
      <p:sp>
        <p:nvSpPr>
          <p:cNvPr id="164" name="Quad Arrow 145">
            <a:extLst>
              <a:ext uri="{FF2B5EF4-FFF2-40B4-BE49-F238E27FC236}">
                <a16:creationId xmlns:a16="http://schemas.microsoft.com/office/drawing/2014/main" id="{48BAC014-EA78-2436-86EA-70DD9605DF24}"/>
              </a:ext>
            </a:extLst>
          </p:cNvPr>
          <p:cNvSpPr/>
          <p:nvPr/>
        </p:nvSpPr>
        <p:spPr>
          <a:xfrm>
            <a:off x="3561371" y="2146955"/>
            <a:ext cx="578292" cy="433212"/>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Johnson</a:t>
            </a:r>
          </a:p>
        </p:txBody>
      </p:sp>
      <p:sp>
        <p:nvSpPr>
          <p:cNvPr id="165" name="Quad Arrow 143">
            <a:extLst>
              <a:ext uri="{FF2B5EF4-FFF2-40B4-BE49-F238E27FC236}">
                <a16:creationId xmlns:a16="http://schemas.microsoft.com/office/drawing/2014/main" id="{272CF2B1-0E6D-143E-92FD-6DC615567517}"/>
              </a:ext>
            </a:extLst>
          </p:cNvPr>
          <p:cNvSpPr/>
          <p:nvPr/>
        </p:nvSpPr>
        <p:spPr>
          <a:xfrm>
            <a:off x="3950550" y="1695148"/>
            <a:ext cx="677652" cy="433212"/>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McClellan</a:t>
            </a:r>
          </a:p>
        </p:txBody>
      </p:sp>
      <p:sp>
        <p:nvSpPr>
          <p:cNvPr id="169" name="Quad Arrow 145">
            <a:extLst>
              <a:ext uri="{FF2B5EF4-FFF2-40B4-BE49-F238E27FC236}">
                <a16:creationId xmlns:a16="http://schemas.microsoft.com/office/drawing/2014/main" id="{F6CF945A-3013-7CAF-E0F7-2CE3DA6C5E0E}"/>
              </a:ext>
            </a:extLst>
          </p:cNvPr>
          <p:cNvSpPr/>
          <p:nvPr/>
        </p:nvSpPr>
        <p:spPr>
          <a:xfrm>
            <a:off x="4312256" y="2102983"/>
            <a:ext cx="552317" cy="433212"/>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Parker</a:t>
            </a:r>
          </a:p>
        </p:txBody>
      </p:sp>
      <p:sp>
        <p:nvSpPr>
          <p:cNvPr id="170" name="Quad Arrow 143">
            <a:extLst>
              <a:ext uri="{FF2B5EF4-FFF2-40B4-BE49-F238E27FC236}">
                <a16:creationId xmlns:a16="http://schemas.microsoft.com/office/drawing/2014/main" id="{DA52298C-E2A7-0903-2232-0B16F938195B}"/>
              </a:ext>
            </a:extLst>
          </p:cNvPr>
          <p:cNvSpPr/>
          <p:nvPr/>
        </p:nvSpPr>
        <p:spPr>
          <a:xfrm>
            <a:off x="4746881" y="1692062"/>
            <a:ext cx="521828" cy="433212"/>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Niemi</a:t>
            </a:r>
          </a:p>
        </p:txBody>
      </p:sp>
      <p:sp>
        <p:nvSpPr>
          <p:cNvPr id="171" name="Quad Arrow 145">
            <a:extLst>
              <a:ext uri="{FF2B5EF4-FFF2-40B4-BE49-F238E27FC236}">
                <a16:creationId xmlns:a16="http://schemas.microsoft.com/office/drawing/2014/main" id="{1D02B854-EE49-03F2-C8E0-AFAEE60719BF}"/>
              </a:ext>
            </a:extLst>
          </p:cNvPr>
          <p:cNvSpPr/>
          <p:nvPr/>
        </p:nvSpPr>
        <p:spPr>
          <a:xfrm>
            <a:off x="5009484" y="2130838"/>
            <a:ext cx="570978" cy="433212"/>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Adams</a:t>
            </a:r>
          </a:p>
        </p:txBody>
      </p:sp>
      <p:sp>
        <p:nvSpPr>
          <p:cNvPr id="173" name="Quad Arrow 143">
            <a:extLst>
              <a:ext uri="{FF2B5EF4-FFF2-40B4-BE49-F238E27FC236}">
                <a16:creationId xmlns:a16="http://schemas.microsoft.com/office/drawing/2014/main" id="{E34EBF56-1B3A-696D-A6B9-3E0271E77377}"/>
              </a:ext>
            </a:extLst>
          </p:cNvPr>
          <p:cNvSpPr/>
          <p:nvPr/>
        </p:nvSpPr>
        <p:spPr>
          <a:xfrm>
            <a:off x="7041546" y="1749995"/>
            <a:ext cx="596609" cy="433212"/>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Gregory</a:t>
            </a:r>
          </a:p>
        </p:txBody>
      </p:sp>
      <p:sp>
        <p:nvSpPr>
          <p:cNvPr id="176" name="Quad Arrow 145">
            <a:extLst>
              <a:ext uri="{FF2B5EF4-FFF2-40B4-BE49-F238E27FC236}">
                <a16:creationId xmlns:a16="http://schemas.microsoft.com/office/drawing/2014/main" id="{06B7D66B-0AB4-2DE2-41B6-2B47A3F8292C}"/>
              </a:ext>
            </a:extLst>
          </p:cNvPr>
          <p:cNvSpPr/>
          <p:nvPr/>
        </p:nvSpPr>
        <p:spPr>
          <a:xfrm>
            <a:off x="6777048" y="2171150"/>
            <a:ext cx="509887" cy="433212"/>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Mills</a:t>
            </a:r>
          </a:p>
        </p:txBody>
      </p:sp>
      <p:sp>
        <p:nvSpPr>
          <p:cNvPr id="177" name="Quad Arrow 145">
            <a:extLst>
              <a:ext uri="{FF2B5EF4-FFF2-40B4-BE49-F238E27FC236}">
                <a16:creationId xmlns:a16="http://schemas.microsoft.com/office/drawing/2014/main" id="{B62007F4-8283-8B2F-939B-1EDA4A8FAFE0}"/>
              </a:ext>
            </a:extLst>
          </p:cNvPr>
          <p:cNvSpPr/>
          <p:nvPr/>
        </p:nvSpPr>
        <p:spPr>
          <a:xfrm>
            <a:off x="7375689" y="2182326"/>
            <a:ext cx="509887" cy="433212"/>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600" kern="0" dirty="0">
                <a:latin typeface="Century Schoolbook"/>
              </a:rPr>
              <a:t>Myers</a:t>
            </a: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178" name="Quad Arrow 143">
            <a:extLst>
              <a:ext uri="{FF2B5EF4-FFF2-40B4-BE49-F238E27FC236}">
                <a16:creationId xmlns:a16="http://schemas.microsoft.com/office/drawing/2014/main" id="{1E028862-C5A3-125A-CD14-B4487394489F}"/>
              </a:ext>
            </a:extLst>
          </p:cNvPr>
          <p:cNvSpPr/>
          <p:nvPr/>
        </p:nvSpPr>
        <p:spPr>
          <a:xfrm>
            <a:off x="7730965" y="1737938"/>
            <a:ext cx="521828" cy="433212"/>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Moore</a:t>
            </a:r>
          </a:p>
        </p:txBody>
      </p:sp>
      <p:sp>
        <p:nvSpPr>
          <p:cNvPr id="179" name="Quad Arrow 145">
            <a:extLst>
              <a:ext uri="{FF2B5EF4-FFF2-40B4-BE49-F238E27FC236}">
                <a16:creationId xmlns:a16="http://schemas.microsoft.com/office/drawing/2014/main" id="{BD0CFC57-12CC-8209-5D91-FC975723132C}"/>
              </a:ext>
            </a:extLst>
          </p:cNvPr>
          <p:cNvSpPr/>
          <p:nvPr/>
        </p:nvSpPr>
        <p:spPr>
          <a:xfrm>
            <a:off x="7971028" y="2170406"/>
            <a:ext cx="509887" cy="433212"/>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Green</a:t>
            </a:r>
          </a:p>
        </p:txBody>
      </p:sp>
      <p:sp>
        <p:nvSpPr>
          <p:cNvPr id="180" name="Content Placeholder 4">
            <a:extLst>
              <a:ext uri="{FF2B5EF4-FFF2-40B4-BE49-F238E27FC236}">
                <a16:creationId xmlns:a16="http://schemas.microsoft.com/office/drawing/2014/main" id="{BE4A9244-2C55-B89C-8B5F-DA147472483F}"/>
              </a:ext>
            </a:extLst>
          </p:cNvPr>
          <p:cNvSpPr txBox="1">
            <a:spLocks/>
          </p:cNvSpPr>
          <p:nvPr/>
        </p:nvSpPr>
        <p:spPr>
          <a:xfrm>
            <a:off x="4010442" y="3793122"/>
            <a:ext cx="3875134" cy="1786328"/>
          </a:xfrm>
          <a:prstGeom prst="rect">
            <a:avLst/>
          </a:prstGeom>
        </p:spPr>
        <p:txBody>
          <a:bodyPr vert="horz">
            <a:normAutofit fontScale="92500" lnSpcReduction="2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Clr>
                <a:srgbClr val="FE8637"/>
              </a:buClr>
              <a:buNone/>
            </a:pPr>
            <a:r>
              <a:rPr kumimoji="0" lang="en-US" sz="1200" b="0" i="0" u="none" strike="noStrike" kern="1200" cap="none" spc="0" normalizeH="0" baseline="0" noProof="0" dirty="0">
                <a:ln>
                  <a:noFill/>
                </a:ln>
                <a:solidFill>
                  <a:sysClr val="windowText" lastClr="000000"/>
                </a:solidFill>
                <a:effectLst/>
                <a:uLnTx/>
                <a:uFillTx/>
                <a:latin typeface="Century Schoolbook"/>
              </a:rPr>
              <a:t>X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lang="en-US" sz="1200" dirty="0">
                <a:solidFill>
                  <a:sysClr val="windowText" lastClr="000000"/>
                </a:solidFill>
                <a:latin typeface="Century Schoolbook"/>
              </a:rPr>
              <a:t>  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endParaRPr kumimoji="0" lang="en-US" sz="1200" b="0" i="0" u="none" strike="noStrike" kern="1200" cap="none" spc="0" normalizeH="0" baseline="0" noProof="0" dirty="0">
              <a:ln>
                <a:noFill/>
              </a:ln>
              <a:solidFill>
                <a:sysClr val="windowText" lastClr="000000"/>
              </a:solidFill>
              <a:effectLst/>
              <a:uLnTx/>
              <a:uFillTx/>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latin typeface="Century Schoolbook"/>
              </a:rPr>
              <a:t>X</a:t>
            </a:r>
            <a:endParaRPr lang="en-US" sz="1200" dirty="0">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marR="0" lvl="0" indent="0" algn="l" defTabSz="914400" rtl="0" eaLnBrk="1" fontAlgn="auto" latinLnBrk="0" hangingPunct="1">
              <a:lnSpc>
                <a:spcPct val="100000"/>
              </a:lnSpc>
              <a:spcBef>
                <a:spcPts val="600"/>
              </a:spcBef>
              <a:spcAft>
                <a:spcPts val="0"/>
              </a:spcAft>
              <a:buClr>
                <a:srgbClr val="FE8637"/>
              </a:buClr>
              <a:buSzPct val="70000"/>
              <a:buFont typeface="Wingdings"/>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FE8637"/>
              </a:buClr>
              <a:buSzPct val="70000"/>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p:txBody>
      </p:sp>
      <p:sp>
        <p:nvSpPr>
          <p:cNvPr id="181" name="TextBox 180">
            <a:extLst>
              <a:ext uri="{FF2B5EF4-FFF2-40B4-BE49-F238E27FC236}">
                <a16:creationId xmlns:a16="http://schemas.microsoft.com/office/drawing/2014/main" id="{FADB3EC7-B3C4-B1FF-92DE-8B694822BDF1}"/>
              </a:ext>
            </a:extLst>
          </p:cNvPr>
          <p:cNvSpPr txBox="1"/>
          <p:nvPr/>
        </p:nvSpPr>
        <p:spPr>
          <a:xfrm>
            <a:off x="5452480" y="4403752"/>
            <a:ext cx="1143958" cy="369332"/>
          </a:xfrm>
          <a:prstGeom prst="rect">
            <a:avLst/>
          </a:prstGeom>
          <a:noFill/>
        </p:spPr>
        <p:txBody>
          <a:bodyPr wrap="square" rtlCol="0">
            <a:spAutoFit/>
          </a:bodyPr>
          <a:lstStyle/>
          <a:p>
            <a:pPr algn="ctr"/>
            <a:r>
              <a:rPr lang="en-US" b="1" dirty="0"/>
              <a:t>Students</a:t>
            </a:r>
          </a:p>
        </p:txBody>
      </p:sp>
      <p:sp>
        <p:nvSpPr>
          <p:cNvPr id="182" name="Content Placeholder 4">
            <a:extLst>
              <a:ext uri="{FF2B5EF4-FFF2-40B4-BE49-F238E27FC236}">
                <a16:creationId xmlns:a16="http://schemas.microsoft.com/office/drawing/2014/main" id="{BF7D11A5-E4C7-9EF2-7A4A-87A5B945055C}"/>
              </a:ext>
            </a:extLst>
          </p:cNvPr>
          <p:cNvSpPr txBox="1">
            <a:spLocks/>
          </p:cNvSpPr>
          <p:nvPr/>
        </p:nvSpPr>
        <p:spPr>
          <a:xfrm>
            <a:off x="4042133" y="5727540"/>
            <a:ext cx="3875134" cy="787044"/>
          </a:xfrm>
          <a:prstGeom prst="rect">
            <a:avLst/>
          </a:prstGeom>
        </p:spPr>
        <p:txBody>
          <a:bodyPr vert="horz">
            <a:normAutofit fontScale="925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Clr>
                <a:srgbClr val="FE8637"/>
              </a:buClr>
              <a:buNone/>
            </a:pPr>
            <a:r>
              <a:rPr kumimoji="0" lang="en-US" sz="1200" b="0" i="0" u="none" strike="noStrike" kern="1200" cap="none" spc="0" normalizeH="0" baseline="0" noProof="0" dirty="0">
                <a:ln>
                  <a:noFill/>
                </a:ln>
                <a:solidFill>
                  <a:sysClr val="windowText" lastClr="000000"/>
                </a:solidFill>
                <a:effectLst/>
                <a:uLnTx/>
                <a:uFillTx/>
                <a:latin typeface="Century Schoolbook"/>
              </a:rPr>
              <a:t>X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lang="en-US" sz="1200" dirty="0">
                <a:solidFill>
                  <a:sysClr val="windowText" lastClr="000000"/>
                </a:solidFill>
                <a:latin typeface="Century Schoolbook"/>
              </a:rPr>
              <a:t>  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endParaRPr kumimoji="0" lang="en-US" sz="1200" b="0" i="0" u="none" strike="noStrike" kern="1200" cap="none" spc="0" normalizeH="0" baseline="0" noProof="0" dirty="0">
              <a:ln>
                <a:noFill/>
              </a:ln>
              <a:solidFill>
                <a:sysClr val="windowText" lastClr="000000"/>
              </a:solidFill>
              <a:effectLst/>
              <a:uLnTx/>
              <a:uFillTx/>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latin typeface="Century Schoolbook"/>
              </a:rPr>
              <a:t>X</a:t>
            </a:r>
            <a:endParaRPr lang="en-US" sz="1200" dirty="0">
              <a:latin typeface="Century Schoolbook"/>
            </a:endParaRPr>
          </a:p>
          <a:p>
            <a:pPr marL="0" marR="0" lvl="0" indent="0" algn="l" defTabSz="914400" rtl="0" eaLnBrk="1" fontAlgn="auto" latinLnBrk="0" hangingPunct="1">
              <a:lnSpc>
                <a:spcPct val="100000"/>
              </a:lnSpc>
              <a:spcBef>
                <a:spcPts val="600"/>
              </a:spcBef>
              <a:spcAft>
                <a:spcPts val="0"/>
              </a:spcAft>
              <a:buClr>
                <a:srgbClr val="FE8637"/>
              </a:buClr>
              <a:buSzPct val="70000"/>
              <a:buFont typeface="Wingdings"/>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FE8637"/>
              </a:buClr>
              <a:buSzPct val="70000"/>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p:txBody>
      </p:sp>
      <p:sp>
        <p:nvSpPr>
          <p:cNvPr id="183" name="TextBox 182">
            <a:extLst>
              <a:ext uri="{FF2B5EF4-FFF2-40B4-BE49-F238E27FC236}">
                <a16:creationId xmlns:a16="http://schemas.microsoft.com/office/drawing/2014/main" id="{82A5EF14-A87C-57BC-28E0-F24E71C4890A}"/>
              </a:ext>
            </a:extLst>
          </p:cNvPr>
          <p:cNvSpPr txBox="1"/>
          <p:nvPr/>
        </p:nvSpPr>
        <p:spPr>
          <a:xfrm>
            <a:off x="5407721" y="5982582"/>
            <a:ext cx="1143958" cy="369332"/>
          </a:xfrm>
          <a:prstGeom prst="rect">
            <a:avLst/>
          </a:prstGeom>
          <a:noFill/>
        </p:spPr>
        <p:txBody>
          <a:bodyPr wrap="square" rtlCol="0">
            <a:spAutoFit/>
          </a:bodyPr>
          <a:lstStyle/>
          <a:p>
            <a:pPr algn="ctr"/>
            <a:r>
              <a:rPr lang="en-US" b="1" dirty="0"/>
              <a:t>Faculty</a:t>
            </a:r>
          </a:p>
        </p:txBody>
      </p:sp>
      <p:sp>
        <p:nvSpPr>
          <p:cNvPr id="184" name="TextBox 183">
            <a:extLst>
              <a:ext uri="{FF2B5EF4-FFF2-40B4-BE49-F238E27FC236}">
                <a16:creationId xmlns:a16="http://schemas.microsoft.com/office/drawing/2014/main" id="{8A7363F2-0DEF-B8A7-3316-44CBC6137468}"/>
              </a:ext>
            </a:extLst>
          </p:cNvPr>
          <p:cNvSpPr txBox="1"/>
          <p:nvPr/>
        </p:nvSpPr>
        <p:spPr>
          <a:xfrm>
            <a:off x="6856254" y="3127157"/>
            <a:ext cx="1459067" cy="600164"/>
          </a:xfrm>
          <a:prstGeom prst="rect">
            <a:avLst/>
          </a:prstGeom>
          <a:solidFill>
            <a:schemeClr val="accent1"/>
          </a:solidFill>
          <a:ln>
            <a:solidFill>
              <a:srgbClr val="00B050"/>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1100" dirty="0"/>
              <a:t>Students fall in line behind faculty and walk out last</a:t>
            </a:r>
          </a:p>
        </p:txBody>
      </p:sp>
      <p:cxnSp>
        <p:nvCxnSpPr>
          <p:cNvPr id="185" name="Straight Connector 184">
            <a:extLst>
              <a:ext uri="{FF2B5EF4-FFF2-40B4-BE49-F238E27FC236}">
                <a16:creationId xmlns:a16="http://schemas.microsoft.com/office/drawing/2014/main" id="{2B5FCABE-AB90-E122-98CE-A8D61ECFCCF8}"/>
              </a:ext>
            </a:extLst>
          </p:cNvPr>
          <p:cNvCxnSpPr>
            <a:cxnSpLocks/>
          </p:cNvCxnSpPr>
          <p:nvPr/>
        </p:nvCxnSpPr>
        <p:spPr>
          <a:xfrm flipH="1">
            <a:off x="2701597" y="2240798"/>
            <a:ext cx="23948" cy="781776"/>
          </a:xfrm>
          <a:prstGeom prst="line">
            <a:avLst/>
          </a:prstGeom>
          <a:noFill/>
          <a:ln w="12700" cap="flat" cmpd="sng" algn="ctr">
            <a:solidFill>
              <a:sysClr val="windowText" lastClr="000000">
                <a:shade val="70000"/>
                <a:satMod val="150000"/>
              </a:sysClr>
            </a:solidFill>
            <a:prstDash val="solid"/>
          </a:ln>
          <a:effectLst/>
        </p:spPr>
      </p:cxnSp>
    </p:spTree>
    <p:extLst>
      <p:ext uri="{BB962C8B-B14F-4D97-AF65-F5344CB8AC3E}">
        <p14:creationId xmlns:p14="http://schemas.microsoft.com/office/powerpoint/2010/main" val="80213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550" y="139699"/>
            <a:ext cx="10515600" cy="874714"/>
          </a:xfrm>
        </p:spPr>
        <p:txBody>
          <a:bodyPr>
            <a:normAutofit/>
          </a:bodyPr>
          <a:lstStyle/>
          <a:p>
            <a:r>
              <a:rPr lang="en-US" sz="3600" dirty="0"/>
              <a:t>Information for Students</a:t>
            </a:r>
          </a:p>
        </p:txBody>
      </p:sp>
      <p:sp>
        <p:nvSpPr>
          <p:cNvPr id="3" name="Content Placeholder 2"/>
          <p:cNvSpPr>
            <a:spLocks noGrp="1"/>
          </p:cNvSpPr>
          <p:nvPr>
            <p:ph idx="1"/>
          </p:nvPr>
        </p:nvSpPr>
        <p:spPr>
          <a:xfrm>
            <a:off x="295275" y="928688"/>
            <a:ext cx="10515600" cy="5700712"/>
          </a:xfrm>
        </p:spPr>
        <p:txBody>
          <a:bodyPr>
            <a:noAutofit/>
          </a:bodyPr>
          <a:lstStyle/>
          <a:p>
            <a:pPr lvl="0"/>
            <a:r>
              <a:rPr lang="en-US" sz="2000" dirty="0"/>
              <a:t>You should have received your short white coat already, if not, please see Kristen. </a:t>
            </a:r>
          </a:p>
          <a:p>
            <a:pPr lvl="0"/>
            <a:r>
              <a:rPr lang="en-US" sz="2000" dirty="0"/>
              <a:t>Coats should be pressed and ready for Friday’s ceremony (</a:t>
            </a:r>
            <a:r>
              <a:rPr lang="en-US" sz="2000" b="1" u="sng" dirty="0"/>
              <a:t>you are responsible for making sure you do not forget your coat on Friday</a:t>
            </a:r>
            <a:r>
              <a:rPr lang="en-US" sz="2000" dirty="0"/>
              <a:t>)</a:t>
            </a:r>
          </a:p>
          <a:p>
            <a:r>
              <a:rPr lang="en-US" sz="2000" dirty="0"/>
              <a:t>Please dress professionally. Avoid excessively high heel shoes and short dresses/skirts, suit jackets not necessary, name tags also not required</a:t>
            </a:r>
          </a:p>
          <a:p>
            <a:pPr lvl="0"/>
            <a:r>
              <a:rPr lang="en-US" sz="2000" dirty="0"/>
              <a:t>Class ends at 1:30, you are scheduled to arrive to Maddox Hall at 1:45.</a:t>
            </a:r>
          </a:p>
          <a:p>
            <a:pPr lvl="0"/>
            <a:r>
              <a:rPr lang="en-US" sz="2000" dirty="0"/>
              <a:t>In Maddox Hall you will receive your name card and be put into line. You will walk to the Convocation Center at a designated time. </a:t>
            </a:r>
          </a:p>
          <a:p>
            <a:pPr lvl="0"/>
            <a:r>
              <a:rPr lang="en-US" sz="2000" dirty="0"/>
              <a:t>Students and families can park at the convocation center parking lot</a:t>
            </a:r>
          </a:p>
          <a:p>
            <a:pPr lvl="0"/>
            <a:r>
              <a:rPr lang="en-US" sz="2000" dirty="0"/>
              <a:t>There will be a parking area specifically for handicap, please have your families arrive early if they wish to get one of these spots</a:t>
            </a:r>
          </a:p>
          <a:p>
            <a:pPr lvl="0"/>
            <a:r>
              <a:rPr lang="en-US" sz="2000" dirty="0"/>
              <a:t>Golf carts are available to assist only those WHO NEED assistance only (they will NOT be for all guests)</a:t>
            </a:r>
          </a:p>
          <a:p>
            <a:endParaRPr lang="en-US" sz="2000" dirty="0"/>
          </a:p>
          <a:p>
            <a:pPr marL="0" lvl="0" indent="0">
              <a:buNone/>
            </a:pPr>
            <a:endParaRPr lang="en-US" sz="2000" dirty="0"/>
          </a:p>
          <a:p>
            <a:pPr lvl="0"/>
            <a:endParaRPr lang="en-US" sz="1600" dirty="0"/>
          </a:p>
        </p:txBody>
      </p:sp>
    </p:spTree>
    <p:extLst>
      <p:ext uri="{BB962C8B-B14F-4D97-AF65-F5344CB8AC3E}">
        <p14:creationId xmlns:p14="http://schemas.microsoft.com/office/powerpoint/2010/main" val="283885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250" y="911225"/>
            <a:ext cx="10515600" cy="4351338"/>
          </a:xfrm>
        </p:spPr>
        <p:txBody>
          <a:bodyPr>
            <a:noAutofit/>
          </a:bodyPr>
          <a:lstStyle/>
          <a:p>
            <a:pPr lvl="0"/>
            <a:r>
              <a:rPr lang="en-US" sz="1800" dirty="0"/>
              <a:t>Wear coat on right arm and make sure it is unbuttoned</a:t>
            </a:r>
          </a:p>
          <a:p>
            <a:pPr lvl="0"/>
            <a:r>
              <a:rPr lang="en-US" sz="1800" dirty="0"/>
              <a:t>Go to first camel and wait for nod from Dr. Moore</a:t>
            </a:r>
          </a:p>
          <a:p>
            <a:pPr lvl="0"/>
            <a:r>
              <a:rPr lang="en-US" sz="1800" dirty="0"/>
              <a:t>Walk to small podium – hand name card to Dr. Moore</a:t>
            </a:r>
          </a:p>
          <a:p>
            <a:pPr lvl="0"/>
            <a:r>
              <a:rPr lang="en-US" sz="1800" dirty="0"/>
              <a:t>Wait for your name to be called and walk to next camel</a:t>
            </a:r>
          </a:p>
          <a:p>
            <a:pPr lvl="0"/>
            <a:r>
              <a:rPr lang="en-US" sz="1800" dirty="0"/>
              <a:t>Stand at the camel and hand your coat to Jada who will then give it to Mrs. Johnson for you to be coated</a:t>
            </a:r>
          </a:p>
          <a:p>
            <a:pPr lvl="0"/>
            <a:r>
              <a:rPr lang="en-US" sz="1800" dirty="0"/>
              <a:t>Smile for the camera</a:t>
            </a:r>
          </a:p>
          <a:p>
            <a:pPr lvl="0"/>
            <a:r>
              <a:rPr lang="en-US" sz="1800" dirty="0"/>
              <a:t>Walk in front of the large podium</a:t>
            </a:r>
          </a:p>
          <a:p>
            <a:pPr lvl="0"/>
            <a:r>
              <a:rPr lang="en-US" sz="1800" dirty="0"/>
              <a:t>Go to the next camel in front of Dr. Adams to shake hands</a:t>
            </a:r>
          </a:p>
          <a:p>
            <a:pPr lvl="0"/>
            <a:r>
              <a:rPr lang="en-US" sz="1800" dirty="0"/>
              <a:t>Go to small podium and sign the honor code book</a:t>
            </a:r>
          </a:p>
          <a:p>
            <a:pPr lvl="0"/>
            <a:r>
              <a:rPr lang="en-US" sz="1800" dirty="0"/>
              <a:t>Go down the steps on the other side of the stage</a:t>
            </a:r>
          </a:p>
          <a:p>
            <a:pPr lvl="0"/>
            <a:r>
              <a:rPr lang="en-US" sz="1800" dirty="0"/>
              <a:t>Return to your row and be seated</a:t>
            </a:r>
          </a:p>
          <a:p>
            <a:pPr lvl="0"/>
            <a:r>
              <a:rPr lang="en-US" sz="1800" dirty="0"/>
              <a:t>When the ceremony is over, someone will provide the benediction. When Amen is said, the music will start, you are to remain in place until the platform party has exited the stage. Your ushers will direct you on when to exit. </a:t>
            </a:r>
          </a:p>
          <a:p>
            <a:endParaRPr lang="en-US" sz="1800" dirty="0"/>
          </a:p>
        </p:txBody>
      </p:sp>
      <p:sp>
        <p:nvSpPr>
          <p:cNvPr id="6" name="Title 1">
            <a:extLst>
              <a:ext uri="{FF2B5EF4-FFF2-40B4-BE49-F238E27FC236}">
                <a16:creationId xmlns:a16="http://schemas.microsoft.com/office/drawing/2014/main" id="{56EEDBCD-AD81-93FE-862E-D90D2CB8633C}"/>
              </a:ext>
            </a:extLst>
          </p:cNvPr>
          <p:cNvSpPr txBox="1">
            <a:spLocks/>
          </p:cNvSpPr>
          <p:nvPr/>
        </p:nvSpPr>
        <p:spPr>
          <a:xfrm>
            <a:off x="209550" y="139699"/>
            <a:ext cx="10515600" cy="8747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a:t>Information for Students</a:t>
            </a:r>
            <a:endParaRPr lang="en-US" sz="3600" dirty="0"/>
          </a:p>
        </p:txBody>
      </p:sp>
    </p:spTree>
    <p:extLst>
      <p:ext uri="{BB962C8B-B14F-4D97-AF65-F5344CB8AC3E}">
        <p14:creationId xmlns:p14="http://schemas.microsoft.com/office/powerpoint/2010/main" val="1810754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2486</TotalTime>
  <Words>1118</Words>
  <Application>Microsoft Office PowerPoint</Application>
  <PresentationFormat>Widescreen</PresentationFormat>
  <Paragraphs>142</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Century Schoolbook</vt:lpstr>
      <vt:lpstr>Wingdings</vt:lpstr>
      <vt:lpstr>Office Theme</vt:lpstr>
      <vt:lpstr>PowerPoint Presentation</vt:lpstr>
      <vt:lpstr>PowerPoint Presentation</vt:lpstr>
      <vt:lpstr>PowerPoint Presentation</vt:lpstr>
      <vt:lpstr>Information for Students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Dark, Crystal D.</dc:creator>
  <cp:lastModifiedBy>Stiltner, Kristen A.</cp:lastModifiedBy>
  <cp:revision>44</cp:revision>
  <cp:lastPrinted>2020-08-11T21:23:06Z</cp:lastPrinted>
  <dcterms:created xsi:type="dcterms:W3CDTF">2018-08-07T13:43:36Z</dcterms:created>
  <dcterms:modified xsi:type="dcterms:W3CDTF">2022-08-08T20:21:04Z</dcterms:modified>
</cp:coreProperties>
</file>