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F9301-F669-4758-802F-6106B19F6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F91F1-25B2-4403-A843-56ED13120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CBA92-9A6C-4D50-A608-E1B7C311E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1B61-AF2B-4A65-965F-6FEAAE46CD3C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D7013-1B87-4AA7-823B-8D6A8E0C4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BD4C2-F51E-44F3-B1BD-F2E3F882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E262-E0B9-411F-A6D8-10389E2E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52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F05D1-81F1-451C-A3AB-CC9F0453A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9C875F-39BB-447E-8182-107D4ED5B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403EE-686A-4777-A8C8-F38DCF9BD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1B61-AF2B-4A65-965F-6FEAAE46CD3C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5DC25-D3A1-4DAD-B5B1-80B603BEB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60E07-EB8F-4953-AE66-ED8B06B44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E262-E0B9-411F-A6D8-10389E2E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6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488656-5C23-4DD6-BB7C-93C8B5EA07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2B1B1A-ECFF-42A1-B1AE-22D697793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CF978-AF15-4670-86A2-037B6CB54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1B61-AF2B-4A65-965F-6FEAAE46CD3C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8E6A2-410B-4672-BA5F-0F0947B2E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E80EE-90B5-4A7D-B48A-3C20F067E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E262-E0B9-411F-A6D8-10389E2E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3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0E3D1-C5C5-4498-9353-DD05AE30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F4B6D-1A7E-4818-B479-CC8FBE755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32925-3B81-403B-A3E7-0195893A9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1B61-AF2B-4A65-965F-6FEAAE46CD3C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0A4B8-9150-4025-B874-F4A328728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56F0F-B8AE-4FD4-95A3-BB0BE8684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E262-E0B9-411F-A6D8-10389E2E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3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1C24-29FF-4E2C-8BDD-E47BC6288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21858-A543-42D8-BC6A-F606DAFE3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0719C-567F-47D8-8EEA-134776A30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1B61-AF2B-4A65-965F-6FEAAE46CD3C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F7E3F-C593-445C-9BCB-ACECF656F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869CE-BD53-4152-A9CA-7540C1B96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E262-E0B9-411F-A6D8-10389E2E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1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3EFB5-717A-4F15-82E5-7A1CDCC52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F309C-8249-478D-88B1-5B12A559A3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FEFDB2-B600-4C59-B3EF-11BDBC33E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E93EE-1391-457A-AB58-83BC1D70B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1B61-AF2B-4A65-965F-6FEAAE46CD3C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A94FE-F34F-4F64-BF82-7133A6104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6734D-5BE9-42E2-B0F1-8E34E6799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E262-E0B9-411F-A6D8-10389E2E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4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18DB9-9784-4C41-9C29-93FEC162D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AA44C-1D2F-47B5-B936-FEF87911A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16707-E41C-4A43-944F-BCBC455B8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2C5487-7922-4DB3-A6A8-BD9C3557B4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3AE371-E64E-4A94-858D-488AE09C4A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ED01BE-9BB7-4601-B088-72015D674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1B61-AF2B-4A65-965F-6FEAAE46CD3C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781217-B80B-4E3C-94AD-B918645AE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B1F864-EC85-4C22-B490-871E90508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E262-E0B9-411F-A6D8-10389E2E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87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D2712-6DDF-48AD-9C58-E5C224749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105ACC-33CC-4422-B4E6-54FB75A59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1B61-AF2B-4A65-965F-6FEAAE46CD3C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4DE10-3196-4F1D-8C63-63A23EF2E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C4591-0526-4666-9FDD-B20ACA117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E262-E0B9-411F-A6D8-10389E2E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5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D2A212-4A6A-4BC8-A018-A92B74789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1B61-AF2B-4A65-965F-6FEAAE46CD3C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EE0028-E8E6-4455-AC42-EC74D9D10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C6543-A509-4203-99F0-EBC8303A3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E262-E0B9-411F-A6D8-10389E2E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72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960AF-F790-46F4-A2B9-C71D750A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BB8C0-6749-414A-9BE1-105841F2E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4BAFF4-1066-405A-827F-7975BC230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4412D-59F3-4238-A7DE-DF9F9ABFE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1B61-AF2B-4A65-965F-6FEAAE46CD3C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83C9A-03A5-4D68-88C6-DBBDA6936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DFB0F0-1341-4FE5-9001-F5DD57385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E262-E0B9-411F-A6D8-10389E2E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0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5E9B5-BE1C-4C26-B426-E6B1D997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AC5D76-1CCC-40A5-B04A-77F7FAE2DC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8997F-DCA3-4095-BCDD-110F2052A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B883F-7BBE-460A-9A47-5781C01E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1B61-AF2B-4A65-965F-6FEAAE46CD3C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49C4E-2D05-4D5A-94F7-A27D1ADD8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CCDE0A-C012-4E98-A81E-C72CC4484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E262-E0B9-411F-A6D8-10389E2E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7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990073-3473-4F92-9EE6-FE5174A07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E3EA7-7987-428E-98B0-E613A71E4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F71D7-A055-43D2-8D9F-6C604EF8B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E1B61-AF2B-4A65-965F-6FEAAE46CD3C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0D383-CC01-4597-A713-62C2BB338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82C82-1865-440F-A59C-83419D1DE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1E262-E0B9-411F-A6D8-10389E2E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F16E39-5CFD-45A6-8381-0AD112DB6C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85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2C4BB4-D957-4717-A9B7-C85BBA722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74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BE5BD-C465-450C-B523-8DB3598460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64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Ian S</dc:creator>
  <cp:lastModifiedBy>Hastings, Jennifer K</cp:lastModifiedBy>
  <cp:revision>4</cp:revision>
  <dcterms:created xsi:type="dcterms:W3CDTF">2022-06-30T14:02:55Z</dcterms:created>
  <dcterms:modified xsi:type="dcterms:W3CDTF">2022-07-05T15:30:00Z</dcterms:modified>
</cp:coreProperties>
</file>