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699D9-1838-4E9E-B7D1-4C4258145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C9D589-C90F-42F9-9280-329406108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1E6FE-71F5-4D56-9D0F-66753390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6A4-AE9F-41B5-A8CD-68D1F14AEC21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51B10-10AC-4EE8-87AD-7195EE98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F0753-E5F3-497C-848C-81B35887F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140-CE12-4348-82D4-04899349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3EC39-96D4-4701-9688-D9C69428B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2A9DAC-4D57-428F-A9AA-A83670661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EC698-D58A-42B0-975C-4BD53DCF8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6A4-AE9F-41B5-A8CD-68D1F14AEC21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3422A-DF84-43EB-836B-4E3014A2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07A27-A25A-4BF5-8218-4DE7B473D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140-CE12-4348-82D4-04899349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1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ACBD89-6326-4EC0-9494-4052801F7A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5F1F52-FFEA-4048-B661-68C1EF127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FF8B7-D7EA-4D41-ACF8-488D8B1F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6A4-AE9F-41B5-A8CD-68D1F14AEC21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D46BF-B143-43A7-803A-DD66F8AA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CC718-AA38-43E3-BDA8-D1F458750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140-CE12-4348-82D4-04899349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6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C662F-E42F-4159-BD3D-32D81C29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6B55C-0BAE-45CB-8472-1D7B2E4BD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50CAD-9FBE-43EA-B4EF-1F1A46AE0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6A4-AE9F-41B5-A8CD-68D1F14AEC21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95E13-F6B4-4AE7-9280-A8B0CBFA5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6C22B-9C0B-4FC7-B94D-A5F360EAC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140-CE12-4348-82D4-04899349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7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3392E-EA86-4084-B5EB-429D61560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F309B-3EF4-4DE4-844F-4C135AA60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B03E7-738E-41FE-BB0D-556188E34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6A4-AE9F-41B5-A8CD-68D1F14AEC21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BCB0C-3B3C-43CB-A235-8A0ACCE4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A5DE7-10AD-4EE1-8CE4-E2872AA0F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140-CE12-4348-82D4-04899349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6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3150E-AE92-442A-A8BB-02F8DFE67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5226C-9E8D-40D7-B582-EE053525E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D456A6-0636-45FB-833E-9B6577452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9AC25-04D4-4EE5-91CE-CFD91C47F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6A4-AE9F-41B5-A8CD-68D1F14AEC21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5158D-D25D-45C2-9C7F-849CD0AB6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51D76-ED6D-448C-A6FC-DEEB8346A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140-CE12-4348-82D4-04899349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8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BF4C2-9BB8-4BD9-A71E-824BE2B83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27F17-B8A5-4ADA-81DD-A18B3AE74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CD5DE-B6A9-4A30-9EBA-6AFF5D22B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F510E3-BCCE-47F9-8ECB-3C926E26B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34C455-E99B-4E92-AF0C-95D71F39A1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925A5A-20F3-4997-8AFB-EF6214E52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6A4-AE9F-41B5-A8CD-68D1F14AEC21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5133E1-07A9-4519-9588-C85AFD59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699FFB-0771-4073-9E54-C434FC9BA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140-CE12-4348-82D4-04899349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3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BF3B0-B8D0-4C7B-92D3-4552110BD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182EEA-48EC-47BF-B5F3-CA0CC1863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6A4-AE9F-41B5-A8CD-68D1F14AEC21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4F5FB8-C1E7-4536-98D7-862CFDF2D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FF2EAE-F980-4731-AAB7-17B552B2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140-CE12-4348-82D4-04899349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1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C6AA88-A3BE-4B0D-8F9C-B3E70BE4F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6A4-AE9F-41B5-A8CD-68D1F14AEC21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B991E2-232E-4A0D-8B20-9F5E78DF9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240F8-BE86-4CBC-8A76-BFE03169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140-CE12-4348-82D4-04899349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8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E0444-5136-4CC2-8C7B-19AAECF6E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8112D-4124-4074-AAEC-1D970F1C8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8CD00F-4D8A-4262-B839-DAC9062D2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3F269-16D4-43AB-908A-E3E736243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6A4-AE9F-41B5-A8CD-68D1F14AEC21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002170-C632-4170-AF93-9B24389B4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491D6-F815-492A-A5EF-FD930ADF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140-CE12-4348-82D4-04899349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2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0EFAF-CDCA-4A7E-A60A-EA82202DC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CD908B-111E-44B7-A6E0-47D0A48402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103107-7275-40D1-B9A2-EE8555224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7C813-4C35-49E1-8D09-57766E986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46A4-AE9F-41B5-A8CD-68D1F14AEC21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29211-79C4-4789-9B73-B66A3A8DC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C2CF0-E9A2-4B40-B15C-4D5927F76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140-CE12-4348-82D4-04899349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5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1AB20A-4F18-4BB2-8152-54CD1A64B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7540D-DF54-4393-A8AE-758D4AD1E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1ED93-93F9-4DB9-8257-28074A2FA6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D46A4-AE9F-41B5-A8CD-68D1F14AEC21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77B49-9CEA-4CBC-8A1A-BEC3535F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9B813-E03A-4070-A016-4FA045A1C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EF140-CE12-4348-82D4-04899349B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8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ignupgenius.com/go/10C0F45A9AF29A7FBCE9-functional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F7C8EA-0777-476A-A2D8-737B59E7F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1593" y="438539"/>
            <a:ext cx="9548813" cy="299046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>
                <a:latin typeface="Amasis MT Pro Black" panose="020B0604020202020204" pitchFamily="18" charset="0"/>
              </a:rPr>
              <a:t>What</a:t>
            </a:r>
            <a:r>
              <a:rPr lang="en-US" dirty="0">
                <a:latin typeface="Amasis MT Pro Black" panose="020B0604020202020204" pitchFamily="18" charset="0"/>
              </a:rPr>
              <a:t>:  </a:t>
            </a:r>
            <a:r>
              <a:rPr lang="en-US" dirty="0"/>
              <a:t>Receive a free Functional Movement Screen from students in the Doctor of Physical Therapy program</a:t>
            </a:r>
          </a:p>
          <a:p>
            <a:pPr marL="0" indent="0" algn="ctr">
              <a:buNone/>
            </a:pPr>
            <a:r>
              <a:rPr lang="en-US" b="1" dirty="0">
                <a:latin typeface="Amasis MT Pro Black" panose="02040A04050005020304" pitchFamily="18" charset="0"/>
              </a:rPr>
              <a:t>Why</a:t>
            </a:r>
            <a:r>
              <a:rPr lang="en-US" dirty="0">
                <a:latin typeface="Amasis MT Pro Black" panose="02040A04050005020304" pitchFamily="18" charset="0"/>
              </a:rPr>
              <a:t>: </a:t>
            </a:r>
            <a:r>
              <a:rPr lang="en-US" dirty="0"/>
              <a:t>The FMS is designed to see how you are moving in everyday life. Your mobility, stability, and movement quality will be assessed.</a:t>
            </a:r>
          </a:p>
          <a:p>
            <a:pPr marL="0" indent="0" algn="ctr">
              <a:buNone/>
            </a:pPr>
            <a:r>
              <a:rPr lang="en-US" b="1" dirty="0">
                <a:latin typeface="Amasis MT Pro Black" panose="02040A04050005020304" pitchFamily="18" charset="0"/>
              </a:rPr>
              <a:t>When: </a:t>
            </a:r>
            <a:r>
              <a:rPr lang="en-US" dirty="0">
                <a:highlight>
                  <a:srgbClr val="FFFF00"/>
                </a:highlight>
              </a:rPr>
              <a:t>Friday, April 22 from 8-12:30.</a:t>
            </a:r>
            <a:r>
              <a:rPr lang="en-US" dirty="0"/>
              <a:t> Your assessment should take </a:t>
            </a:r>
            <a:r>
              <a:rPr lang="en-US" dirty="0">
                <a:highlight>
                  <a:srgbClr val="FFFF00"/>
                </a:highlight>
              </a:rPr>
              <a:t>10-15 minutes </a:t>
            </a:r>
            <a:r>
              <a:rPr lang="en-US" dirty="0"/>
              <a:t>to complete.</a:t>
            </a:r>
          </a:p>
          <a:p>
            <a:pPr marL="0" indent="0" algn="ctr">
              <a:buNone/>
            </a:pPr>
            <a:r>
              <a:rPr lang="en-US" b="1" dirty="0">
                <a:latin typeface="Amasis MT Pro Black" panose="02040A04050005020304" pitchFamily="18" charset="0"/>
              </a:rPr>
              <a:t>Where: </a:t>
            </a:r>
            <a:r>
              <a:rPr lang="en-US" dirty="0"/>
              <a:t>Smith Hall, Room 323</a:t>
            </a:r>
          </a:p>
          <a:p>
            <a:pPr marL="0" indent="0" algn="ctr">
              <a:buNone/>
            </a:pPr>
            <a:r>
              <a:rPr lang="en-US" dirty="0"/>
              <a:t>Register at the link below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6EE5D0-7624-4A0C-AD23-A280672650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899245"/>
            <a:ext cx="2821020" cy="15202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6FBD8F-06DB-47FB-9529-2C5F22165C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293" y="5027452"/>
            <a:ext cx="5803507" cy="12638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F084B5C-027F-4BB6-92CD-8E2944A883C5}"/>
              </a:ext>
            </a:extLst>
          </p:cNvPr>
          <p:cNvSpPr txBox="1"/>
          <p:nvPr/>
        </p:nvSpPr>
        <p:spPr>
          <a:xfrm>
            <a:off x="4383741" y="3671171"/>
            <a:ext cx="3424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5"/>
              </a:rPr>
              <a:t>Link to sign up</a:t>
            </a:r>
            <a:endParaRPr lang="en-US" sz="4000" dirty="0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126FCDD5-F800-43D1-ABAD-7A3C9E961137}"/>
              </a:ext>
            </a:extLst>
          </p:cNvPr>
          <p:cNvSpPr/>
          <p:nvPr/>
        </p:nvSpPr>
        <p:spPr>
          <a:xfrm>
            <a:off x="7874400" y="2876569"/>
            <a:ext cx="270164" cy="2924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36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Amasis MT Pro Black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Leineke, Lori A</dc:creator>
  <cp:lastModifiedBy>Leineke, Lori A</cp:lastModifiedBy>
  <cp:revision>2</cp:revision>
  <dcterms:created xsi:type="dcterms:W3CDTF">2022-03-31T15:27:11Z</dcterms:created>
  <dcterms:modified xsi:type="dcterms:W3CDTF">2022-03-31T15:47:00Z</dcterms:modified>
</cp:coreProperties>
</file>