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nonymous Pro" panose="020B0604020202020204" charset="0"/>
      <p:regular r:id="rId3"/>
    </p:embeddedFont>
    <p:embeddedFont>
      <p:font typeface="Anonymous Pro Bold" panose="020B0604020202020204" charset="0"/>
      <p:regular r:id="rId4"/>
    </p:embeddedFont>
    <p:embeddedFont>
      <p:font typeface="Brice RegularSemiExpande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90921" y="2689842"/>
            <a:ext cx="11706158" cy="3865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59"/>
              </a:lnSpc>
            </a:pPr>
            <a:r>
              <a:rPr lang="en-US" sz="10374" dirty="0">
                <a:solidFill>
                  <a:srgbClr val="000000"/>
                </a:solidFill>
                <a:latin typeface="Brice RegularSemiExpanded"/>
              </a:rPr>
              <a:t>VALENTINE'S DAY CANDY GRAMS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6674">
            <a:off x="360917" y="6856394"/>
            <a:ext cx="2700805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746032" y="-900522"/>
            <a:ext cx="3806028" cy="34137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62017">
            <a:off x="13228315" y="6381793"/>
            <a:ext cx="4420195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99699">
            <a:off x="3440726" y="7540587"/>
            <a:ext cx="2812900" cy="27464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95544">
            <a:off x="14337015" y="9000513"/>
            <a:ext cx="624061" cy="4386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083558" y="2513203"/>
            <a:ext cx="2937004" cy="331399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945167">
            <a:off x="164164" y="357451"/>
            <a:ext cx="3459308" cy="384367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882243" y="6966156"/>
            <a:ext cx="6863788" cy="3407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spc="223" dirty="0">
                <a:solidFill>
                  <a:srgbClr val="000000"/>
                </a:solidFill>
                <a:latin typeface="Anonymous Pro"/>
              </a:rPr>
              <a:t>SEND A CANDY GRAM TO YOUR FRIENDS FOR $2.00 EACH </a:t>
            </a:r>
          </a:p>
          <a:p>
            <a:pPr algn="ctr">
              <a:lnSpc>
                <a:spcPts val="4479"/>
              </a:lnSpc>
            </a:pPr>
            <a:endParaRPr lang="en-US" sz="3199" spc="223" dirty="0">
              <a:solidFill>
                <a:srgbClr val="000000"/>
              </a:solidFill>
              <a:latin typeface="Anonymous Pro"/>
            </a:endParaRPr>
          </a:p>
          <a:p>
            <a:pPr algn="ctr">
              <a:lnSpc>
                <a:spcPts val="4479"/>
              </a:lnSpc>
            </a:pPr>
            <a:r>
              <a:rPr lang="en-US" sz="3199" spc="223" dirty="0">
                <a:solidFill>
                  <a:srgbClr val="000000"/>
                </a:solidFill>
                <a:latin typeface="Anonymous Pro"/>
              </a:rPr>
              <a:t>ORDER </a:t>
            </a:r>
            <a:r>
              <a:rPr lang="en-US" sz="3199" u="sng" spc="223" dirty="0">
                <a:solidFill>
                  <a:srgbClr val="000000"/>
                </a:solidFill>
                <a:latin typeface="Anonymous Pro"/>
              </a:rPr>
              <a:t>HERE</a:t>
            </a:r>
            <a:r>
              <a:rPr lang="en-US" sz="3199" spc="223" dirty="0">
                <a:solidFill>
                  <a:srgbClr val="000000"/>
                </a:solidFill>
                <a:latin typeface="Anonymous Pro"/>
              </a:rPr>
              <a:t> </a:t>
            </a:r>
          </a:p>
          <a:p>
            <a:pPr algn="ctr">
              <a:lnSpc>
                <a:spcPts val="4479"/>
              </a:lnSpc>
            </a:pPr>
            <a:r>
              <a:rPr lang="en-US" sz="3199" spc="223" dirty="0">
                <a:solidFill>
                  <a:srgbClr val="000000"/>
                </a:solidFill>
                <a:latin typeface="Anonymous Pro"/>
              </a:rPr>
              <a:t>UNTIL 2/9/2022 AT 11PM</a:t>
            </a:r>
            <a:endParaRPr lang="en-US" sz="3199" u="sng" spc="223" dirty="0">
              <a:solidFill>
                <a:srgbClr val="000000"/>
              </a:solidFill>
              <a:latin typeface="Anonymous Pro"/>
            </a:endParaRPr>
          </a:p>
          <a:p>
            <a:pPr algn="ctr">
              <a:lnSpc>
                <a:spcPts val="4479"/>
              </a:lnSpc>
            </a:pPr>
            <a:endParaRPr lang="en-US" sz="3199" u="sng" spc="223" dirty="0">
              <a:solidFill>
                <a:srgbClr val="000000"/>
              </a:solidFill>
              <a:latin typeface="Anonymous Pr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031939" y="1169943"/>
            <a:ext cx="8224122" cy="11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spc="223">
                <a:solidFill>
                  <a:srgbClr val="000000"/>
                </a:solidFill>
                <a:latin typeface="Anonymous Pro Bold"/>
              </a:rPr>
              <a:t>NATIONAL COMMUNITY PHARMACIST ASSOCIATION PRESENTS: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Brice RegularSemiExpanded</vt:lpstr>
      <vt:lpstr>Calibri</vt:lpstr>
      <vt:lpstr>Anonymous Pro Bold</vt:lpstr>
      <vt:lpstr>Arial</vt:lpstr>
      <vt:lpstr>Anonymous 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Valentine's Day Candy Grams</dc:title>
  <cp:lastModifiedBy>Bradford, Katlyn R</cp:lastModifiedBy>
  <cp:revision>2</cp:revision>
  <dcterms:created xsi:type="dcterms:W3CDTF">2006-08-16T00:00:00Z</dcterms:created>
  <dcterms:modified xsi:type="dcterms:W3CDTF">2022-02-03T15:40:02Z</dcterms:modified>
  <dc:identifier>DAE2v4V8HTE</dc:identifier>
</cp:coreProperties>
</file>