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Roboto Black"/>
      <p:bold r:id="rId8"/>
      <p:boldItalic r:id="rId9"/>
    </p:embeddedFont>
    <p:embeddedFont>
      <p:font typeface="Nunito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Black"/>
      <p:bold r:id="rId18"/>
      <p:boldItalic r:id="rId19"/>
    </p:embeddedFont>
    <p:embeddedFont>
      <p:font typeface="Bungee Shade"/>
      <p:regular r:id="rId20"/>
    </p:embeddedFont>
    <p:embeddedFont>
      <p:font typeface="Barlow Semi Condense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ungeeShade-regular.fntdata"/><Relationship Id="rId22" Type="http://schemas.openxmlformats.org/officeDocument/2006/relationships/font" Target="fonts/BarlowSemiCondensed-bold.fntdata"/><Relationship Id="rId21" Type="http://schemas.openxmlformats.org/officeDocument/2006/relationships/font" Target="fonts/BarlowSemiCondensed-regular.fntdata"/><Relationship Id="rId24" Type="http://schemas.openxmlformats.org/officeDocument/2006/relationships/font" Target="fonts/BarlowSemiCondensed-boldItalic.fntdata"/><Relationship Id="rId23" Type="http://schemas.openxmlformats.org/officeDocument/2006/relationships/font" Target="fonts/BarlowSemiCondense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Black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Black-bold.fntdata"/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Black-boldItalic.fntdata"/><Relationship Id="rId18" Type="http://schemas.openxmlformats.org/officeDocument/2006/relationships/font" Target="fonts/Montserrat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0f1fbf265c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0f1fbf265c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 flipH="1" rot="8649684">
            <a:off x="57324" y="751714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5781125" y="2525900"/>
            <a:ext cx="3591444" cy="284571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5579225" y="4385500"/>
            <a:ext cx="632702" cy="632702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7577108" y="3132890"/>
            <a:ext cx="1795476" cy="2010584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8466070" y="3270039"/>
            <a:ext cx="252927" cy="235135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flipH="1" rot="2995139">
            <a:off x="6448434" y="-78450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flipH="1">
            <a:off x="6952519" y="-3503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8199988" y="1142375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7492263" y="3919350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 rot="-1901666">
            <a:off x="-347824" y="37659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 rot="-1438524">
            <a:off x="451792" y="936662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rot="-1438609">
            <a:off x="786744" y="-551164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rot="1635868">
            <a:off x="-520264" y="3762244"/>
            <a:ext cx="2883798" cy="1516831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1635868">
            <a:off x="-281222" y="3520424"/>
            <a:ext cx="1006314" cy="1006673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-1439388">
            <a:off x="765697" y="583710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86774" y="3923821"/>
            <a:ext cx="252900" cy="252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type="ctrTitle"/>
          </p:nvPr>
        </p:nvSpPr>
        <p:spPr>
          <a:xfrm>
            <a:off x="503700" y="1389600"/>
            <a:ext cx="8136600" cy="1888500"/>
          </a:xfrm>
          <a:prstGeom prst="rect">
            <a:avLst/>
          </a:prstGeom>
          <a:effectLst>
            <a:outerShdw rotWithShape="0" algn="bl" dir="1560000" dist="38100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800">
                <a:latin typeface="Bungee Shade"/>
                <a:ea typeface="Bungee Shade"/>
                <a:cs typeface="Bungee Shade"/>
                <a:sym typeface="Bungee Shad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2307600" y="327810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 rot="-1982341">
            <a:off x="7798463" y="-751208"/>
            <a:ext cx="1853035" cy="3420242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737047" y="282630"/>
            <a:ext cx="781334" cy="781334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4231852"/>
            <a:ext cx="3097563" cy="1577412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8276624" y="3181934"/>
            <a:ext cx="896701" cy="1961557"/>
          </a:xfrm>
          <a:custGeom>
            <a:rect b="b" l="l" r="r" t="t"/>
            <a:pathLst>
              <a:path extrusionOk="0" h="64287" w="29388">
                <a:moveTo>
                  <a:pt x="11180" y="64287"/>
                </a:moveTo>
                <a:cubicBezTo>
                  <a:pt x="11180" y="64287"/>
                  <a:pt x="15683" y="58475"/>
                  <a:pt x="11180" y="44307"/>
                </a:cubicBezTo>
                <a:cubicBezTo>
                  <a:pt x="6667" y="30140"/>
                  <a:pt x="0" y="6028"/>
                  <a:pt x="29058" y="1"/>
                </a:cubicBezTo>
                <a:lnTo>
                  <a:pt x="29058" y="5132"/>
                </a:lnTo>
                <a:cubicBezTo>
                  <a:pt x="29058" y="5132"/>
                  <a:pt x="19640" y="4740"/>
                  <a:pt x="17754" y="21051"/>
                </a:cubicBezTo>
                <a:cubicBezTo>
                  <a:pt x="15879" y="37363"/>
                  <a:pt x="29387" y="43236"/>
                  <a:pt x="24503" y="64276"/>
                </a:cubicBezTo>
                <a:lnTo>
                  <a:pt x="11180" y="64276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 flipH="1">
            <a:off x="0" y="3242675"/>
            <a:ext cx="883075" cy="1900825"/>
          </a:xfrm>
          <a:custGeom>
            <a:rect b="b" l="l" r="r" t="t"/>
            <a:pathLst>
              <a:path extrusionOk="0" h="76033" w="35323">
                <a:moveTo>
                  <a:pt x="0" y="75621"/>
                </a:moveTo>
                <a:cubicBezTo>
                  <a:pt x="0" y="75621"/>
                  <a:pt x="12004" y="76033"/>
                  <a:pt x="10902" y="64029"/>
                </a:cubicBezTo>
                <a:cubicBezTo>
                  <a:pt x="9789" y="52025"/>
                  <a:pt x="4719" y="41412"/>
                  <a:pt x="15343" y="33560"/>
                </a:cubicBezTo>
                <a:cubicBezTo>
                  <a:pt x="22875" y="27996"/>
                  <a:pt x="27069" y="22669"/>
                  <a:pt x="24544" y="16229"/>
                </a:cubicBezTo>
                <a:cubicBezTo>
                  <a:pt x="22010" y="9779"/>
                  <a:pt x="24823" y="0"/>
                  <a:pt x="35322" y="0"/>
                </a:cubicBezTo>
                <a:lnTo>
                  <a:pt x="35322" y="75631"/>
                </a:lnTo>
                <a:lnTo>
                  <a:pt x="0" y="7563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 rot="-5400000">
            <a:off x="4449175" y="661525"/>
            <a:ext cx="443100" cy="443100"/>
          </a:xfrm>
          <a:custGeom>
            <a:rect b="b" l="l" r="r" t="t"/>
            <a:pathLst>
              <a:path extrusionOk="0" h="17724" w="17724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-5400000">
            <a:off x="4251600" y="-117450"/>
            <a:ext cx="1245250" cy="1480700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4990075" y="232300"/>
            <a:ext cx="781200" cy="781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368275" y="4231850"/>
            <a:ext cx="514800" cy="51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8376275" y="4068775"/>
            <a:ext cx="362400" cy="362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905451" y="1575150"/>
            <a:ext cx="1894081" cy="2121003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8843234" y="1719831"/>
            <a:ext cx="266817" cy="248048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type="title"/>
          </p:nvPr>
        </p:nvSpPr>
        <p:spPr>
          <a:xfrm>
            <a:off x="676001" y="1957166"/>
            <a:ext cx="4280400" cy="15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676000" y="3638663"/>
            <a:ext cx="49821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275" y="0"/>
            <a:ext cx="9139025" cy="5880768"/>
            <a:chOff x="275" y="0"/>
            <a:chExt cx="9139025" cy="5880768"/>
          </a:xfrm>
        </p:grpSpPr>
        <p:sp>
          <p:nvSpPr>
            <p:cNvPr id="89" name="Google Shape;89;p16"/>
            <p:cNvSpPr/>
            <p:nvPr/>
          </p:nvSpPr>
          <p:spPr>
            <a:xfrm rot="10800000">
              <a:off x="275" y="250"/>
              <a:ext cx="2008525" cy="1591475"/>
            </a:xfrm>
            <a:custGeom>
              <a:rect b="b" l="l" r="r" t="t"/>
              <a:pathLst>
                <a:path extrusionOk="0" h="63659" w="80341">
                  <a:moveTo>
                    <a:pt x="80341" y="5472"/>
                  </a:moveTo>
                  <a:cubicBezTo>
                    <a:pt x="80341" y="5472"/>
                    <a:pt x="61134" y="1"/>
                    <a:pt x="56487" y="18682"/>
                  </a:cubicBezTo>
                  <a:cubicBezTo>
                    <a:pt x="51830" y="37353"/>
                    <a:pt x="46894" y="54467"/>
                    <a:pt x="25390" y="45647"/>
                  </a:cubicBezTo>
                  <a:cubicBezTo>
                    <a:pt x="3875" y="36837"/>
                    <a:pt x="1" y="55694"/>
                    <a:pt x="1" y="55694"/>
                  </a:cubicBezTo>
                  <a:lnTo>
                    <a:pt x="1" y="63658"/>
                  </a:lnTo>
                  <a:lnTo>
                    <a:pt x="80320" y="63658"/>
                  </a:lnTo>
                  <a:lnTo>
                    <a:pt x="80320" y="5472"/>
                  </a:ln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 rot="10800000">
              <a:off x="7131025" y="3994850"/>
              <a:ext cx="2008275" cy="1148650"/>
            </a:xfrm>
            <a:custGeom>
              <a:rect b="b" l="l" r="r" t="t"/>
              <a:pathLst>
                <a:path extrusionOk="0" h="45946" w="80331">
                  <a:moveTo>
                    <a:pt x="0" y="8047"/>
                  </a:moveTo>
                  <a:cubicBezTo>
                    <a:pt x="0" y="8047"/>
                    <a:pt x="12159" y="24379"/>
                    <a:pt x="25122" y="17146"/>
                  </a:cubicBezTo>
                  <a:cubicBezTo>
                    <a:pt x="38094" y="9902"/>
                    <a:pt x="47399" y="0"/>
                    <a:pt x="80330" y="15106"/>
                  </a:cubicBezTo>
                  <a:lnTo>
                    <a:pt x="80330" y="24575"/>
                  </a:lnTo>
                  <a:cubicBezTo>
                    <a:pt x="80330" y="24575"/>
                    <a:pt x="66945" y="13138"/>
                    <a:pt x="52262" y="16177"/>
                  </a:cubicBezTo>
                  <a:cubicBezTo>
                    <a:pt x="37579" y="19217"/>
                    <a:pt x="12252" y="45945"/>
                    <a:pt x="11" y="23338"/>
                  </a:cubicBezTo>
                  <a:lnTo>
                    <a:pt x="11" y="8047"/>
                  </a:ln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 rot="10800000">
              <a:off x="8360800" y="4307575"/>
              <a:ext cx="443100" cy="443100"/>
            </a:xfrm>
            <a:custGeom>
              <a:rect b="b" l="l" r="r" t="t"/>
              <a:pathLst>
                <a:path extrusionOk="0" h="17724" w="17724">
                  <a:moveTo>
                    <a:pt x="17723" y="8862"/>
                  </a:moveTo>
                  <a:cubicBezTo>
                    <a:pt x="17723" y="13756"/>
                    <a:pt x="13756" y="17723"/>
                    <a:pt x="8862" y="17723"/>
                  </a:cubicBezTo>
                  <a:cubicBezTo>
                    <a:pt x="3967" y="17723"/>
                    <a:pt x="0" y="13756"/>
                    <a:pt x="0" y="8862"/>
                  </a:cubicBezTo>
                  <a:cubicBezTo>
                    <a:pt x="0" y="3968"/>
                    <a:pt x="3967" y="1"/>
                    <a:pt x="8862" y="1"/>
                  </a:cubicBezTo>
                  <a:cubicBezTo>
                    <a:pt x="13756" y="1"/>
                    <a:pt x="17723" y="3968"/>
                    <a:pt x="17723" y="8862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 rot="-8100000">
              <a:off x="6929097" y="4613729"/>
              <a:ext cx="1091740" cy="1032215"/>
            </a:xfrm>
            <a:custGeom>
              <a:rect b="b" l="l" r="r" t="t"/>
              <a:pathLst>
                <a:path extrusionOk="0" h="41289" w="4367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 rot="10800000">
              <a:off x="275" y="0"/>
              <a:ext cx="1004125" cy="1124425"/>
            </a:xfrm>
            <a:custGeom>
              <a:rect b="b" l="l" r="r" t="t"/>
              <a:pathLst>
                <a:path extrusionOk="0" h="44977" w="40165">
                  <a:moveTo>
                    <a:pt x="27007" y="44977"/>
                  </a:moveTo>
                  <a:lnTo>
                    <a:pt x="0" y="14487"/>
                  </a:lnTo>
                  <a:lnTo>
                    <a:pt x="40165" y="0"/>
                  </a:lnTo>
                  <a:lnTo>
                    <a:pt x="40165" y="44977"/>
                  </a:ln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rot="10800000">
              <a:off x="365800" y="916225"/>
              <a:ext cx="141450" cy="131500"/>
            </a:xfrm>
            <a:custGeom>
              <a:rect b="b" l="l" r="r" t="t"/>
              <a:pathLst>
                <a:path extrusionOk="0" h="5260" w="5658">
                  <a:moveTo>
                    <a:pt x="2830" y="1"/>
                  </a:moveTo>
                  <a:cubicBezTo>
                    <a:pt x="1561" y="1"/>
                    <a:pt x="442" y="915"/>
                    <a:pt x="238" y="2208"/>
                  </a:cubicBezTo>
                  <a:cubicBezTo>
                    <a:pt x="1" y="3640"/>
                    <a:pt x="980" y="4990"/>
                    <a:pt x="2412" y="5227"/>
                  </a:cubicBezTo>
                  <a:cubicBezTo>
                    <a:pt x="2552" y="5249"/>
                    <a:pt x="2691" y="5260"/>
                    <a:pt x="2829" y="5260"/>
                  </a:cubicBezTo>
                  <a:cubicBezTo>
                    <a:pt x="4097" y="5260"/>
                    <a:pt x="5216" y="4345"/>
                    <a:pt x="5421" y="3053"/>
                  </a:cubicBezTo>
                  <a:cubicBezTo>
                    <a:pt x="5658" y="1620"/>
                    <a:pt x="4679" y="271"/>
                    <a:pt x="3246" y="34"/>
                  </a:cubicBezTo>
                  <a:cubicBezTo>
                    <a:pt x="3106" y="11"/>
                    <a:pt x="2967" y="1"/>
                    <a:pt x="28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 rot="-8100000">
              <a:off x="6990359" y="4460527"/>
              <a:ext cx="394187" cy="394187"/>
            </a:xfrm>
            <a:custGeom>
              <a:rect b="b" l="l" r="r" t="t"/>
              <a:pathLst>
                <a:path extrusionOk="0" h="25607" w="25607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720000" y="11395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>
            <a:off x="114575" y="1244600"/>
            <a:ext cx="373800" cy="373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1596700" y="2797204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2" type="title"/>
          </p:nvPr>
        </p:nvSpPr>
        <p:spPr>
          <a:xfrm>
            <a:off x="4804747" y="2797204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4804750" y="3309050"/>
            <a:ext cx="27426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17"/>
          <p:cNvSpPr txBox="1"/>
          <p:nvPr>
            <p:ph idx="3" type="subTitle"/>
          </p:nvPr>
        </p:nvSpPr>
        <p:spPr>
          <a:xfrm>
            <a:off x="1596875" y="3309050"/>
            <a:ext cx="27426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" name="Google Shape;104;p17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5" name="Google Shape;105;p17"/>
          <p:cNvGrpSpPr/>
          <p:nvPr/>
        </p:nvGrpSpPr>
        <p:grpSpPr>
          <a:xfrm>
            <a:off x="-822299" y="-603538"/>
            <a:ext cx="9994682" cy="6192438"/>
            <a:chOff x="-822299" y="-603538"/>
            <a:chExt cx="9994682" cy="6192438"/>
          </a:xfrm>
        </p:grpSpPr>
        <p:sp>
          <p:nvSpPr>
            <p:cNvPr id="106" name="Google Shape;106;p17"/>
            <p:cNvSpPr/>
            <p:nvPr/>
          </p:nvSpPr>
          <p:spPr>
            <a:xfrm rot="2500810">
              <a:off x="-697036" y="3662880"/>
              <a:ext cx="2008335" cy="1141248"/>
            </a:xfrm>
            <a:custGeom>
              <a:rect b="b" l="l" r="r" t="t"/>
              <a:pathLst>
                <a:path extrusionOk="0" h="45648" w="80330">
                  <a:moveTo>
                    <a:pt x="16827" y="1"/>
                  </a:moveTo>
                  <a:cubicBezTo>
                    <a:pt x="16827" y="1"/>
                    <a:pt x="15332" y="17352"/>
                    <a:pt x="28140" y="17352"/>
                  </a:cubicBezTo>
                  <a:cubicBezTo>
                    <a:pt x="40938" y="17352"/>
                    <a:pt x="49490" y="13076"/>
                    <a:pt x="54158" y="23380"/>
                  </a:cubicBezTo>
                  <a:cubicBezTo>
                    <a:pt x="58815" y="33684"/>
                    <a:pt x="80330" y="36497"/>
                    <a:pt x="80330" y="36497"/>
                  </a:cubicBezTo>
                  <a:lnTo>
                    <a:pt x="80330" y="43226"/>
                  </a:lnTo>
                  <a:cubicBezTo>
                    <a:pt x="80330" y="43226"/>
                    <a:pt x="68923" y="45647"/>
                    <a:pt x="52076" y="34869"/>
                  </a:cubicBezTo>
                  <a:cubicBezTo>
                    <a:pt x="35229" y="24091"/>
                    <a:pt x="26667" y="37940"/>
                    <a:pt x="16775" y="36456"/>
                  </a:cubicBezTo>
                  <a:cubicBezTo>
                    <a:pt x="6883" y="34972"/>
                    <a:pt x="0" y="26337"/>
                    <a:pt x="0" y="26337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-188230" y="2952586"/>
              <a:ext cx="640150" cy="640150"/>
            </a:xfrm>
            <a:custGeom>
              <a:rect b="b" l="l" r="r" t="t"/>
              <a:pathLst>
                <a:path extrusionOk="0" h="25606" w="25606">
                  <a:moveTo>
                    <a:pt x="25606" y="12808"/>
                  </a:moveTo>
                  <a:cubicBezTo>
                    <a:pt x="25606" y="19877"/>
                    <a:pt x="19877" y="25606"/>
                    <a:pt x="12808" y="25606"/>
                  </a:cubicBezTo>
                  <a:cubicBezTo>
                    <a:pt x="5729" y="25606"/>
                    <a:pt x="0" y="19877"/>
                    <a:pt x="0" y="12808"/>
                  </a:cubicBezTo>
                  <a:cubicBezTo>
                    <a:pt x="0" y="5730"/>
                    <a:pt x="5729" y="1"/>
                    <a:pt x="12808" y="1"/>
                  </a:cubicBezTo>
                  <a:cubicBezTo>
                    <a:pt x="19877" y="1"/>
                    <a:pt x="25606" y="5730"/>
                    <a:pt x="25606" y="12808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 flipH="1">
              <a:off x="8080633" y="0"/>
              <a:ext cx="1091750" cy="1032225"/>
            </a:xfrm>
            <a:custGeom>
              <a:rect b="b" l="l" r="r" t="t"/>
              <a:pathLst>
                <a:path extrusionOk="0" h="41289" w="4367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 flipH="1">
              <a:off x="7164108" y="4566200"/>
              <a:ext cx="2008275" cy="1022700"/>
            </a:xfrm>
            <a:custGeom>
              <a:rect b="b" l="l" r="r" t="t"/>
              <a:pathLst>
                <a:path extrusionOk="0" h="40908" w="80331">
                  <a:moveTo>
                    <a:pt x="11" y="464"/>
                  </a:moveTo>
                  <a:cubicBezTo>
                    <a:pt x="11" y="464"/>
                    <a:pt x="17590" y="13911"/>
                    <a:pt x="35488" y="7420"/>
                  </a:cubicBezTo>
                  <a:cubicBezTo>
                    <a:pt x="53396" y="928"/>
                    <a:pt x="68790" y="1"/>
                    <a:pt x="80331" y="23648"/>
                  </a:cubicBezTo>
                  <a:lnTo>
                    <a:pt x="80331" y="32056"/>
                  </a:lnTo>
                  <a:cubicBezTo>
                    <a:pt x="80331" y="32056"/>
                    <a:pt x="68223" y="9975"/>
                    <a:pt x="56858" y="11593"/>
                  </a:cubicBezTo>
                  <a:cubicBezTo>
                    <a:pt x="45493" y="13221"/>
                    <a:pt x="26616" y="40907"/>
                    <a:pt x="1" y="18651"/>
                  </a:cubicBezTo>
                  <a:lnTo>
                    <a:pt x="1" y="464"/>
                  </a:ln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flipH="1">
              <a:off x="8557458" y="4609750"/>
              <a:ext cx="443100" cy="443075"/>
            </a:xfrm>
            <a:custGeom>
              <a:rect b="b" l="l" r="r" t="t"/>
              <a:pathLst>
                <a:path extrusionOk="0" h="17723" w="17724">
                  <a:moveTo>
                    <a:pt x="17724" y="8861"/>
                  </a:moveTo>
                  <a:cubicBezTo>
                    <a:pt x="17724" y="13756"/>
                    <a:pt x="13757" y="17723"/>
                    <a:pt x="8862" y="17723"/>
                  </a:cubicBezTo>
                  <a:cubicBezTo>
                    <a:pt x="3968" y="17723"/>
                    <a:pt x="1" y="13756"/>
                    <a:pt x="1" y="8861"/>
                  </a:cubicBezTo>
                  <a:cubicBezTo>
                    <a:pt x="1" y="3967"/>
                    <a:pt x="3968" y="0"/>
                    <a:pt x="8862" y="0"/>
                  </a:cubicBezTo>
                  <a:cubicBezTo>
                    <a:pt x="13757" y="0"/>
                    <a:pt x="17724" y="3967"/>
                    <a:pt x="17724" y="8861"/>
                  </a:cubicBez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flipH="1">
              <a:off x="7775133" y="4577550"/>
              <a:ext cx="144275" cy="131400"/>
            </a:xfrm>
            <a:custGeom>
              <a:rect b="b" l="l" r="r" t="t"/>
              <a:pathLst>
                <a:path extrusionOk="0" h="5256" w="5771">
                  <a:moveTo>
                    <a:pt x="2891" y="0"/>
                  </a:moveTo>
                  <a:cubicBezTo>
                    <a:pt x="2218" y="0"/>
                    <a:pt x="1546" y="258"/>
                    <a:pt x="1031" y="773"/>
                  </a:cubicBezTo>
                  <a:cubicBezTo>
                    <a:pt x="1" y="1793"/>
                    <a:pt x="1" y="3462"/>
                    <a:pt x="1031" y="4482"/>
                  </a:cubicBezTo>
                  <a:cubicBezTo>
                    <a:pt x="1546" y="4998"/>
                    <a:pt x="2218" y="5255"/>
                    <a:pt x="2891" y="5255"/>
                  </a:cubicBezTo>
                  <a:cubicBezTo>
                    <a:pt x="3563" y="5255"/>
                    <a:pt x="4235" y="4998"/>
                    <a:pt x="4751" y="4482"/>
                  </a:cubicBezTo>
                  <a:cubicBezTo>
                    <a:pt x="5771" y="3462"/>
                    <a:pt x="5771" y="1793"/>
                    <a:pt x="4751" y="773"/>
                  </a:cubicBezTo>
                  <a:cubicBezTo>
                    <a:pt x="4235" y="258"/>
                    <a:pt x="3563" y="0"/>
                    <a:pt x="2891" y="0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-6701126">
              <a:off x="340544" y="-781556"/>
              <a:ext cx="1518282" cy="2802370"/>
            </a:xfrm>
            <a:custGeom>
              <a:rect b="b" l="l" r="r" t="t"/>
              <a:pathLst>
                <a:path extrusionOk="0" h="112098" w="60733">
                  <a:moveTo>
                    <a:pt x="60733" y="1"/>
                  </a:moveTo>
                  <a:lnTo>
                    <a:pt x="7585" y="1"/>
                  </a:lnTo>
                  <a:cubicBezTo>
                    <a:pt x="1" y="37218"/>
                    <a:pt x="23607" y="46028"/>
                    <a:pt x="36796" y="56652"/>
                  </a:cubicBezTo>
                  <a:cubicBezTo>
                    <a:pt x="50480" y="67677"/>
                    <a:pt x="51634" y="79805"/>
                    <a:pt x="41433" y="89078"/>
                  </a:cubicBezTo>
                  <a:cubicBezTo>
                    <a:pt x="31263" y="98331"/>
                    <a:pt x="34468" y="112025"/>
                    <a:pt x="34478" y="112097"/>
                  </a:cubicBezTo>
                  <a:lnTo>
                    <a:pt x="60733" y="112097"/>
                  </a:ln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 rot="-5400000">
              <a:off x="123316" y="1202613"/>
              <a:ext cx="640175" cy="640175"/>
            </a:xfrm>
            <a:custGeom>
              <a:rect b="b" l="l" r="r" t="t"/>
              <a:pathLst>
                <a:path extrusionOk="0" h="25607" w="25607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 rot="597014">
              <a:off x="-307921" y="-401106"/>
              <a:ext cx="1091796" cy="1032269"/>
            </a:xfrm>
            <a:custGeom>
              <a:rect b="b" l="l" r="r" t="t"/>
              <a:pathLst>
                <a:path extrusionOk="0" h="41289" w="4367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 flipH="1">
              <a:off x="7917283" y="219413"/>
              <a:ext cx="640175" cy="640175"/>
            </a:xfrm>
            <a:custGeom>
              <a:rect b="b" l="l" r="r" t="t"/>
              <a:pathLst>
                <a:path extrusionOk="0" h="25607" w="25607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 flipH="1">
              <a:off x="8613858" y="645525"/>
              <a:ext cx="386700" cy="3867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 flipH="1">
              <a:off x="509604" y="539500"/>
              <a:ext cx="290700" cy="2907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0" y="0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 rot="6179136">
            <a:off x="-704270" y="328435"/>
            <a:ext cx="2008220" cy="1022672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71825" y="39013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 rot="6179136">
            <a:off x="567631" y="698226"/>
            <a:ext cx="144271" cy="131396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7135200" y="3570325"/>
            <a:ext cx="2008525" cy="1591475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 rot="-1720771">
            <a:off x="6936773" y="4657247"/>
            <a:ext cx="2008234" cy="1148627"/>
          </a:xfrm>
          <a:custGeom>
            <a:rect b="b" l="l" r="r" t="t"/>
            <a:pathLst>
              <a:path extrusionOk="0" h="45946" w="80331">
                <a:moveTo>
                  <a:pt x="0" y="8047"/>
                </a:moveTo>
                <a:cubicBezTo>
                  <a:pt x="0" y="8047"/>
                  <a:pt x="12159" y="24379"/>
                  <a:pt x="25122" y="17146"/>
                </a:cubicBezTo>
                <a:cubicBezTo>
                  <a:pt x="38094" y="9902"/>
                  <a:pt x="47399" y="0"/>
                  <a:pt x="80330" y="15106"/>
                </a:cubicBezTo>
                <a:lnTo>
                  <a:pt x="80330" y="24575"/>
                </a:lnTo>
                <a:cubicBezTo>
                  <a:pt x="80330" y="24575"/>
                  <a:pt x="66945" y="13138"/>
                  <a:pt x="52262" y="16177"/>
                </a:cubicBezTo>
                <a:cubicBezTo>
                  <a:pt x="37579" y="19217"/>
                  <a:pt x="12252" y="45945"/>
                  <a:pt x="11" y="23338"/>
                </a:cubicBezTo>
                <a:lnTo>
                  <a:pt x="11" y="804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8139600" y="4037625"/>
            <a:ext cx="1004125" cy="1124425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8636750" y="4114325"/>
            <a:ext cx="141450" cy="13150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305745" y="1481350"/>
            <a:ext cx="253800" cy="253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8778195" y="3570325"/>
            <a:ext cx="253800" cy="253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 flipH="1" rot="3957888">
            <a:off x="7826609" y="776760"/>
            <a:ext cx="2008260" cy="1141206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flipH="1">
            <a:off x="7135750" y="398000"/>
            <a:ext cx="2008250" cy="101160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flipH="1" rot="5400000">
            <a:off x="6434025" y="-310850"/>
            <a:ext cx="1245250" cy="1480700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 flipH="1">
            <a:off x="8709175" y="1152825"/>
            <a:ext cx="149425" cy="131400"/>
          </a:xfrm>
          <a:custGeom>
            <a:rect b="b" l="l" r="r" t="t"/>
            <a:pathLst>
              <a:path extrusionOk="0" h="5256" w="5977">
                <a:moveTo>
                  <a:pt x="2993" y="0"/>
                </a:moveTo>
                <a:cubicBezTo>
                  <a:pt x="2633" y="0"/>
                  <a:pt x="2267" y="75"/>
                  <a:pt x="1917" y="232"/>
                </a:cubicBezTo>
                <a:cubicBezTo>
                  <a:pt x="598" y="820"/>
                  <a:pt x="0" y="2375"/>
                  <a:pt x="588" y="3694"/>
                </a:cubicBezTo>
                <a:cubicBezTo>
                  <a:pt x="1020" y="4673"/>
                  <a:pt x="1978" y="5256"/>
                  <a:pt x="2984" y="5256"/>
                </a:cubicBezTo>
                <a:cubicBezTo>
                  <a:pt x="3344" y="5256"/>
                  <a:pt x="3710" y="5181"/>
                  <a:pt x="4060" y="5024"/>
                </a:cubicBezTo>
                <a:cubicBezTo>
                  <a:pt x="5379" y="4436"/>
                  <a:pt x="5977" y="2880"/>
                  <a:pt x="5389" y="1561"/>
                </a:cubicBezTo>
                <a:cubicBezTo>
                  <a:pt x="4957" y="582"/>
                  <a:pt x="3999" y="0"/>
                  <a:pt x="29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 flipH="1">
            <a:off x="7761850" y="373875"/>
            <a:ext cx="443100" cy="443100"/>
          </a:xfrm>
          <a:custGeom>
            <a:rect b="b" l="l" r="r" t="t"/>
            <a:pathLst>
              <a:path extrusionOk="0" h="17724" w="17724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6316300" y="197900"/>
            <a:ext cx="492600" cy="492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 flipH="1">
            <a:off x="-68207" y="3143024"/>
            <a:ext cx="3062800" cy="2426840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 flipH="1">
            <a:off x="2627212" y="4728905"/>
            <a:ext cx="539563" cy="539563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 flipH="1">
            <a:off x="-68223" y="3660670"/>
            <a:ext cx="1531190" cy="1714636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 flipH="1">
            <a:off x="489159" y="3777631"/>
            <a:ext cx="215697" cy="200524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 flipH="1">
            <a:off x="1118650" y="3978144"/>
            <a:ext cx="539700" cy="539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4083046" y="1518397"/>
            <a:ext cx="4294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" type="subTitle"/>
          </p:nvPr>
        </p:nvSpPr>
        <p:spPr>
          <a:xfrm>
            <a:off x="4083046" y="2111647"/>
            <a:ext cx="4400400" cy="15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525900" y="910825"/>
            <a:ext cx="3819000" cy="1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46" name="Google Shape;146;p20"/>
          <p:cNvSpPr/>
          <p:nvPr/>
        </p:nvSpPr>
        <p:spPr>
          <a:xfrm rot="-2995139">
            <a:off x="-787201" y="-63210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1244256" y="148897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 flipH="1">
            <a:off x="460344" y="1294775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 flipH="1">
            <a:off x="6043068" y="4262002"/>
            <a:ext cx="3097563" cy="1577412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8257556" y="3272825"/>
            <a:ext cx="883075" cy="1900825"/>
          </a:xfrm>
          <a:custGeom>
            <a:rect b="b" l="l" r="r" t="t"/>
            <a:pathLst>
              <a:path extrusionOk="0" h="76033" w="35323">
                <a:moveTo>
                  <a:pt x="0" y="75621"/>
                </a:moveTo>
                <a:cubicBezTo>
                  <a:pt x="0" y="75621"/>
                  <a:pt x="12004" y="76033"/>
                  <a:pt x="10902" y="64029"/>
                </a:cubicBezTo>
                <a:cubicBezTo>
                  <a:pt x="9789" y="52025"/>
                  <a:pt x="4719" y="41412"/>
                  <a:pt x="15343" y="33560"/>
                </a:cubicBezTo>
                <a:cubicBezTo>
                  <a:pt x="22875" y="27996"/>
                  <a:pt x="27069" y="22669"/>
                  <a:pt x="24544" y="16229"/>
                </a:cubicBezTo>
                <a:cubicBezTo>
                  <a:pt x="22010" y="9779"/>
                  <a:pt x="24823" y="0"/>
                  <a:pt x="35322" y="0"/>
                </a:cubicBezTo>
                <a:lnTo>
                  <a:pt x="35322" y="75631"/>
                </a:lnTo>
                <a:lnTo>
                  <a:pt x="0" y="75631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 flipH="1">
            <a:off x="8257556" y="4262000"/>
            <a:ext cx="514800" cy="51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720000" y="1281600"/>
            <a:ext cx="3796200" cy="17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4" name="Google Shape;154;p21"/>
          <p:cNvSpPr txBox="1"/>
          <p:nvPr>
            <p:ph idx="1" type="subTitle"/>
          </p:nvPr>
        </p:nvSpPr>
        <p:spPr>
          <a:xfrm>
            <a:off x="720000" y="3239700"/>
            <a:ext cx="3561900" cy="6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1"/>
          <p:cNvSpPr/>
          <p:nvPr/>
        </p:nvSpPr>
        <p:spPr>
          <a:xfrm rot="-3957888">
            <a:off x="-693733" y="776760"/>
            <a:ext cx="2008260" cy="1141206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-2864" y="398000"/>
            <a:ext cx="2008250" cy="101160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 rot="-5400000">
            <a:off x="1461861" y="-310850"/>
            <a:ext cx="1245250" cy="1480700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282536" y="1152825"/>
            <a:ext cx="149425" cy="131400"/>
          </a:xfrm>
          <a:custGeom>
            <a:rect b="b" l="l" r="r" t="t"/>
            <a:pathLst>
              <a:path extrusionOk="0" h="5256" w="5977">
                <a:moveTo>
                  <a:pt x="2993" y="0"/>
                </a:moveTo>
                <a:cubicBezTo>
                  <a:pt x="2633" y="0"/>
                  <a:pt x="2267" y="75"/>
                  <a:pt x="1917" y="232"/>
                </a:cubicBezTo>
                <a:cubicBezTo>
                  <a:pt x="598" y="820"/>
                  <a:pt x="0" y="2375"/>
                  <a:pt x="588" y="3694"/>
                </a:cubicBezTo>
                <a:cubicBezTo>
                  <a:pt x="1020" y="4673"/>
                  <a:pt x="1978" y="5256"/>
                  <a:pt x="2984" y="5256"/>
                </a:cubicBezTo>
                <a:cubicBezTo>
                  <a:pt x="3344" y="5256"/>
                  <a:pt x="3710" y="5181"/>
                  <a:pt x="4060" y="5024"/>
                </a:cubicBezTo>
                <a:cubicBezTo>
                  <a:pt x="5379" y="4436"/>
                  <a:pt x="5977" y="2880"/>
                  <a:pt x="5389" y="1561"/>
                </a:cubicBezTo>
                <a:cubicBezTo>
                  <a:pt x="4957" y="582"/>
                  <a:pt x="3999" y="0"/>
                  <a:pt x="29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936186" y="373875"/>
            <a:ext cx="443100" cy="443100"/>
          </a:xfrm>
          <a:custGeom>
            <a:rect b="b" l="l" r="r" t="t"/>
            <a:pathLst>
              <a:path extrusionOk="0" h="17724" w="17724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 flipH="1">
            <a:off x="2332236" y="197900"/>
            <a:ext cx="492600" cy="492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6146543" y="3143024"/>
            <a:ext cx="3062800" cy="2426840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5974361" y="4728905"/>
            <a:ext cx="539563" cy="539563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7678168" y="3660670"/>
            <a:ext cx="1531190" cy="1714636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8436280" y="3777631"/>
            <a:ext cx="215697" cy="200524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7482786" y="3978144"/>
            <a:ext cx="539700" cy="539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1082850" y="1211400"/>
            <a:ext cx="6978300" cy="27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 flipH="1" rot="-2150316">
            <a:off x="8384407" y="3689306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/>
          <p:nvPr/>
        </p:nvSpPr>
        <p:spPr>
          <a:xfrm rot="10800000">
            <a:off x="-9393" y="-237805"/>
            <a:ext cx="3591444" cy="284571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 rot="10800000">
            <a:off x="3151248" y="115610"/>
            <a:ext cx="632702" cy="632702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 rot="10800000">
            <a:off x="-9409" y="-9662"/>
            <a:ext cx="1795476" cy="2010584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 rot="10800000">
            <a:off x="644179" y="1628638"/>
            <a:ext cx="252927" cy="235135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 flipH="1" rot="-7804861">
            <a:off x="-793257" y="370212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 flipH="1" rot="10800000">
            <a:off x="1238200" y="3888658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 rot="10800000">
            <a:off x="454288" y="3206337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 rot="10800000">
            <a:off x="1086988" y="577312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 rot="8898334">
            <a:off x="6889661" y="345120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 rot="9361476">
            <a:off x="8478933" y="4007640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 rot="9361391">
            <a:off x="6881541" y="3941441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 rot="-9164132">
            <a:off x="6771041" y="-145263"/>
            <a:ext cx="2883798" cy="1516831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 rot="-9164132">
            <a:off x="8409484" y="606715"/>
            <a:ext cx="1006314" cy="1006673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 rot="9360612">
            <a:off x="8049379" y="4230602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 rot="10800000">
            <a:off x="8294901" y="957091"/>
            <a:ext cx="252900" cy="252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hasCustomPrompt="1" type="title"/>
          </p:nvPr>
        </p:nvSpPr>
        <p:spPr>
          <a:xfrm>
            <a:off x="1284000" y="1854800"/>
            <a:ext cx="6576000" cy="10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6" name="Google Shape;186;p23"/>
          <p:cNvSpPr txBox="1"/>
          <p:nvPr>
            <p:ph idx="1" type="subTitle"/>
          </p:nvPr>
        </p:nvSpPr>
        <p:spPr>
          <a:xfrm>
            <a:off x="1284000" y="2919400"/>
            <a:ext cx="6576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7" name="Google Shape;187;p23"/>
          <p:cNvSpPr/>
          <p:nvPr/>
        </p:nvSpPr>
        <p:spPr>
          <a:xfrm rot="-8649684">
            <a:off x="8378377" y="751714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 flipH="1">
            <a:off x="-15423" y="2525900"/>
            <a:ext cx="3591444" cy="284571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 flipH="1">
            <a:off x="3145218" y="4385500"/>
            <a:ext cx="632702" cy="632702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 flipH="1">
            <a:off x="-15439" y="3132890"/>
            <a:ext cx="1795476" cy="2010584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 flipH="1">
            <a:off x="638149" y="3270039"/>
            <a:ext cx="252927" cy="235135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 rot="-2995139">
            <a:off x="-799287" y="-63210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1232170" y="148897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 flipH="1">
            <a:off x="448258" y="1294775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 flipH="1">
            <a:off x="1232183" y="3919350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 flipH="1" rot="1901666">
            <a:off x="6883631" y="37659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 flipH="1" rot="1438524">
            <a:off x="8472903" y="936662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 flipH="1" rot="1438609">
            <a:off x="6875511" y="-551164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 flipH="1" rot="-1635868">
            <a:off x="6765011" y="3762244"/>
            <a:ext cx="2883798" cy="1516831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 flipH="1" rot="-1635868">
            <a:off x="8403454" y="3520424"/>
            <a:ext cx="1006314" cy="1006673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 flipH="1" rot="1439388">
            <a:off x="8043350" y="583710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 flipH="1">
            <a:off x="8288872" y="3923821"/>
            <a:ext cx="252900" cy="252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 flipH="1" rot="-2500810">
            <a:off x="7794755" y="3662880"/>
            <a:ext cx="2008335" cy="1141248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 flipH="1">
            <a:off x="8654134" y="2952586"/>
            <a:ext cx="640150" cy="640150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0" y="0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4566200"/>
            <a:ext cx="2008275" cy="1022700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171825" y="4609750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1252975" y="4577550"/>
            <a:ext cx="144275" cy="131400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 flipH="1" rot="6701126">
            <a:off x="7247228" y="-781556"/>
            <a:ext cx="1518282" cy="280237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 flipH="1" rot="5400000">
            <a:off x="8342563" y="12026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 flipH="1" rot="-597014">
            <a:off x="8322179" y="-401106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614925" y="2194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171825" y="645525"/>
            <a:ext cx="386700" cy="386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8305750" y="539500"/>
            <a:ext cx="290700" cy="290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" name="Google Shape;218;p25"/>
          <p:cNvSpPr txBox="1"/>
          <p:nvPr>
            <p:ph idx="2" type="title"/>
          </p:nvPr>
        </p:nvSpPr>
        <p:spPr>
          <a:xfrm>
            <a:off x="2023113" y="1680600"/>
            <a:ext cx="2305500" cy="5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19" name="Google Shape;219;p25"/>
          <p:cNvSpPr txBox="1"/>
          <p:nvPr>
            <p:ph idx="1" type="subTitle"/>
          </p:nvPr>
        </p:nvSpPr>
        <p:spPr>
          <a:xfrm>
            <a:off x="1991587" y="2116975"/>
            <a:ext cx="2427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5"/>
          <p:cNvSpPr txBox="1"/>
          <p:nvPr>
            <p:ph idx="3" type="title"/>
          </p:nvPr>
        </p:nvSpPr>
        <p:spPr>
          <a:xfrm>
            <a:off x="5818060" y="1680600"/>
            <a:ext cx="2305500" cy="5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21" name="Google Shape;221;p25"/>
          <p:cNvSpPr txBox="1"/>
          <p:nvPr>
            <p:ph idx="4" type="subTitle"/>
          </p:nvPr>
        </p:nvSpPr>
        <p:spPr>
          <a:xfrm>
            <a:off x="5786537" y="2116975"/>
            <a:ext cx="2427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5"/>
          <p:cNvSpPr txBox="1"/>
          <p:nvPr>
            <p:ph idx="5" type="title"/>
          </p:nvPr>
        </p:nvSpPr>
        <p:spPr>
          <a:xfrm>
            <a:off x="2023113" y="3122024"/>
            <a:ext cx="2305500" cy="5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23" name="Google Shape;223;p25"/>
          <p:cNvSpPr txBox="1"/>
          <p:nvPr>
            <p:ph idx="6" type="subTitle"/>
          </p:nvPr>
        </p:nvSpPr>
        <p:spPr>
          <a:xfrm>
            <a:off x="1991587" y="3560274"/>
            <a:ext cx="2427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7" type="title"/>
          </p:nvPr>
        </p:nvSpPr>
        <p:spPr>
          <a:xfrm>
            <a:off x="5818060" y="3121149"/>
            <a:ext cx="2305500" cy="5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25" name="Google Shape;225;p25"/>
          <p:cNvSpPr txBox="1"/>
          <p:nvPr>
            <p:ph idx="8" type="subTitle"/>
          </p:nvPr>
        </p:nvSpPr>
        <p:spPr>
          <a:xfrm>
            <a:off x="5786537" y="3561149"/>
            <a:ext cx="2427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5"/>
          <p:cNvSpPr txBox="1"/>
          <p:nvPr>
            <p:ph hasCustomPrompt="1" idx="9" type="title"/>
          </p:nvPr>
        </p:nvSpPr>
        <p:spPr>
          <a:xfrm>
            <a:off x="930463" y="1680600"/>
            <a:ext cx="951600" cy="98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227" name="Google Shape;227;p25"/>
          <p:cNvSpPr txBox="1"/>
          <p:nvPr>
            <p:ph hasCustomPrompt="1" idx="13" type="title"/>
          </p:nvPr>
        </p:nvSpPr>
        <p:spPr>
          <a:xfrm>
            <a:off x="4686363" y="1680600"/>
            <a:ext cx="951600" cy="98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228" name="Google Shape;228;p25"/>
          <p:cNvSpPr txBox="1"/>
          <p:nvPr>
            <p:ph hasCustomPrompt="1" idx="14" type="title"/>
          </p:nvPr>
        </p:nvSpPr>
        <p:spPr>
          <a:xfrm>
            <a:off x="930463" y="3088862"/>
            <a:ext cx="951600" cy="98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229" name="Google Shape;229;p25"/>
          <p:cNvSpPr txBox="1"/>
          <p:nvPr>
            <p:ph hasCustomPrompt="1" idx="15" type="title"/>
          </p:nvPr>
        </p:nvSpPr>
        <p:spPr>
          <a:xfrm>
            <a:off x="4686363" y="3088862"/>
            <a:ext cx="951600" cy="989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2135550" y="1553863"/>
            <a:ext cx="4872900" cy="12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subTitle"/>
          </p:nvPr>
        </p:nvSpPr>
        <p:spPr>
          <a:xfrm>
            <a:off x="1928850" y="2788637"/>
            <a:ext cx="52863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6"/>
          <p:cNvSpPr/>
          <p:nvPr/>
        </p:nvSpPr>
        <p:spPr>
          <a:xfrm rot="-8649684">
            <a:off x="8372347" y="751714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 flipH="1">
            <a:off x="-21453" y="2525900"/>
            <a:ext cx="3591444" cy="284571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/>
          <p:nvPr/>
        </p:nvSpPr>
        <p:spPr>
          <a:xfrm flipH="1">
            <a:off x="3139189" y="4385500"/>
            <a:ext cx="632702" cy="632702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"/>
          <p:cNvSpPr/>
          <p:nvPr/>
        </p:nvSpPr>
        <p:spPr>
          <a:xfrm flipH="1">
            <a:off x="-21469" y="3132890"/>
            <a:ext cx="1795476" cy="2010584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/>
          <p:nvPr/>
        </p:nvSpPr>
        <p:spPr>
          <a:xfrm flipH="1">
            <a:off x="632119" y="3270039"/>
            <a:ext cx="252927" cy="235135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/>
          <p:nvPr/>
        </p:nvSpPr>
        <p:spPr>
          <a:xfrm rot="-2995139">
            <a:off x="-805316" y="-63210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6"/>
          <p:cNvSpPr/>
          <p:nvPr/>
        </p:nvSpPr>
        <p:spPr>
          <a:xfrm>
            <a:off x="1226140" y="148897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 flipH="1">
            <a:off x="442228" y="1294775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"/>
          <p:cNvSpPr/>
          <p:nvPr/>
        </p:nvSpPr>
        <p:spPr>
          <a:xfrm flipH="1">
            <a:off x="1226153" y="3919350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6"/>
          <p:cNvSpPr/>
          <p:nvPr/>
        </p:nvSpPr>
        <p:spPr>
          <a:xfrm flipH="1" rot="1901666">
            <a:off x="6877601" y="37659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 flipH="1" rot="1438524">
            <a:off x="8466874" y="936662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 flipH="1" rot="1438609">
            <a:off x="6869481" y="-551164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 flipH="1" rot="-1635868">
            <a:off x="6758981" y="3762244"/>
            <a:ext cx="2883798" cy="1516831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"/>
          <p:cNvSpPr/>
          <p:nvPr/>
        </p:nvSpPr>
        <p:spPr>
          <a:xfrm flipH="1" rot="-1635868">
            <a:off x="8397424" y="3520424"/>
            <a:ext cx="1006314" cy="1006673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 flipH="1" rot="1439388">
            <a:off x="8037320" y="583710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 flipH="1">
            <a:off x="8282842" y="3923821"/>
            <a:ext cx="252900" cy="252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type="title"/>
          </p:nvPr>
        </p:nvSpPr>
        <p:spPr>
          <a:xfrm>
            <a:off x="2153700" y="2921559"/>
            <a:ext cx="48366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1" name="Google Shape;251;p27"/>
          <p:cNvSpPr txBox="1"/>
          <p:nvPr>
            <p:ph idx="1" type="subTitle"/>
          </p:nvPr>
        </p:nvSpPr>
        <p:spPr>
          <a:xfrm>
            <a:off x="1956450" y="1690041"/>
            <a:ext cx="52311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/>
          <p:nvPr/>
        </p:nvSpPr>
        <p:spPr>
          <a:xfrm flipH="1" rot="8649684">
            <a:off x="57324" y="751714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5552525" y="2525900"/>
            <a:ext cx="3591444" cy="284571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/>
          <p:nvPr/>
        </p:nvSpPr>
        <p:spPr>
          <a:xfrm>
            <a:off x="5350625" y="4385500"/>
            <a:ext cx="632702" cy="632702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7"/>
          <p:cNvSpPr/>
          <p:nvPr/>
        </p:nvSpPr>
        <p:spPr>
          <a:xfrm>
            <a:off x="7348508" y="3132890"/>
            <a:ext cx="1795476" cy="2010584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/>
          <p:nvPr/>
        </p:nvSpPr>
        <p:spPr>
          <a:xfrm>
            <a:off x="8237470" y="3270039"/>
            <a:ext cx="252927" cy="235135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7"/>
          <p:cNvSpPr/>
          <p:nvPr/>
        </p:nvSpPr>
        <p:spPr>
          <a:xfrm flipH="1" rot="2995139">
            <a:off x="6296034" y="-63210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 flipH="1">
            <a:off x="6800119" y="148897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8047588" y="1294775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7263663" y="3919350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 rot="-1901666">
            <a:off x="-347824" y="37659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 rot="-1438524">
            <a:off x="451792" y="936662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 rot="-1438609">
            <a:off x="786744" y="-551164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"/>
          <p:cNvSpPr/>
          <p:nvPr/>
        </p:nvSpPr>
        <p:spPr>
          <a:xfrm rot="1635868">
            <a:off x="-520264" y="3762244"/>
            <a:ext cx="2883798" cy="1516831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 rot="1635868">
            <a:off x="-281222" y="3520424"/>
            <a:ext cx="1006314" cy="1006673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"/>
          <p:cNvSpPr/>
          <p:nvPr/>
        </p:nvSpPr>
        <p:spPr>
          <a:xfrm rot="-1439388">
            <a:off x="765697" y="583710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"/>
          <p:cNvSpPr/>
          <p:nvPr/>
        </p:nvSpPr>
        <p:spPr>
          <a:xfrm>
            <a:off x="586774" y="3923821"/>
            <a:ext cx="252900" cy="252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1_2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29"/>
          <p:cNvSpPr/>
          <p:nvPr/>
        </p:nvSpPr>
        <p:spPr>
          <a:xfrm rot="2734215">
            <a:off x="8139660" y="4033277"/>
            <a:ext cx="649207" cy="726985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 rot="7348456">
            <a:off x="7674774" y="4038006"/>
            <a:ext cx="2008172" cy="1141156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8523825" y="4468500"/>
            <a:ext cx="527676" cy="527676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 rot="2734215">
            <a:off x="8540471" y="4354260"/>
            <a:ext cx="91453" cy="8502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8827800" y="3250925"/>
            <a:ext cx="603300" cy="603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 rot="10800000">
            <a:off x="97" y="-199100"/>
            <a:ext cx="1820728" cy="1442672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 rot="10800000">
            <a:off x="144833" y="935987"/>
            <a:ext cx="279463" cy="279463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 rot="10800000">
            <a:off x="-146515" y="-52935"/>
            <a:ext cx="508489" cy="569409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 rot="10800000">
            <a:off x="144816" y="102641"/>
            <a:ext cx="101420" cy="94286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 rot="10800000">
            <a:off x="707652" y="10"/>
            <a:ext cx="405600" cy="40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1_2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30"/>
          <p:cNvSpPr/>
          <p:nvPr/>
        </p:nvSpPr>
        <p:spPr>
          <a:xfrm flipH="1" rot="-2734215">
            <a:off x="358832" y="4033277"/>
            <a:ext cx="649207" cy="726985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 flipH="1" rot="-7348456">
            <a:off x="-535248" y="4038006"/>
            <a:ext cx="2008172" cy="1141156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 flipH="1">
            <a:off x="96198" y="4468500"/>
            <a:ext cx="527676" cy="527676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 flipH="1" rot="-2734215">
            <a:off x="515775" y="4354260"/>
            <a:ext cx="91453" cy="8502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 flipH="1">
            <a:off x="-283401" y="3250925"/>
            <a:ext cx="603300" cy="603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 flipH="1" rot="10800000">
            <a:off x="7326874" y="-199100"/>
            <a:ext cx="1820728" cy="1442672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 flipH="1" rot="10800000">
            <a:off x="8723402" y="935987"/>
            <a:ext cx="279463" cy="279463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 flipH="1" rot="10800000">
            <a:off x="8785725" y="-52935"/>
            <a:ext cx="508489" cy="569409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 flipH="1" rot="10800000">
            <a:off x="8901463" y="102641"/>
            <a:ext cx="101420" cy="94286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 flipH="1" rot="10800000">
            <a:off x="8034446" y="10"/>
            <a:ext cx="405600" cy="40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_1_2_1_1_2_1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p31"/>
          <p:cNvSpPr/>
          <p:nvPr/>
        </p:nvSpPr>
        <p:spPr>
          <a:xfrm rot="-3957888">
            <a:off x="-741952" y="776760"/>
            <a:ext cx="2008260" cy="1141206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 rot="-1954757">
            <a:off x="-347777" y="225540"/>
            <a:ext cx="2008376" cy="1011663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 rot="-5400000">
            <a:off x="-412908" y="-310850"/>
            <a:ext cx="1245250" cy="1480700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234317" y="1152825"/>
            <a:ext cx="149425" cy="131400"/>
          </a:xfrm>
          <a:custGeom>
            <a:rect b="b" l="l" r="r" t="t"/>
            <a:pathLst>
              <a:path extrusionOk="0" h="5256" w="5977">
                <a:moveTo>
                  <a:pt x="2993" y="0"/>
                </a:moveTo>
                <a:cubicBezTo>
                  <a:pt x="2633" y="0"/>
                  <a:pt x="2267" y="75"/>
                  <a:pt x="1917" y="232"/>
                </a:cubicBezTo>
                <a:cubicBezTo>
                  <a:pt x="598" y="820"/>
                  <a:pt x="0" y="2375"/>
                  <a:pt x="588" y="3694"/>
                </a:cubicBezTo>
                <a:cubicBezTo>
                  <a:pt x="1020" y="4673"/>
                  <a:pt x="1978" y="5256"/>
                  <a:pt x="2984" y="5256"/>
                </a:cubicBezTo>
                <a:cubicBezTo>
                  <a:pt x="3344" y="5256"/>
                  <a:pt x="3710" y="5181"/>
                  <a:pt x="4060" y="5024"/>
                </a:cubicBezTo>
                <a:cubicBezTo>
                  <a:pt x="5379" y="4436"/>
                  <a:pt x="5977" y="2880"/>
                  <a:pt x="5389" y="1561"/>
                </a:cubicBezTo>
                <a:cubicBezTo>
                  <a:pt x="4957" y="582"/>
                  <a:pt x="3999" y="0"/>
                  <a:pt x="29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887967" y="373875"/>
            <a:ext cx="443100" cy="443100"/>
          </a:xfrm>
          <a:custGeom>
            <a:rect b="b" l="l" r="r" t="t"/>
            <a:pathLst>
              <a:path extrusionOk="0" h="17724" w="17724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 flipH="1">
            <a:off x="457467" y="197900"/>
            <a:ext cx="492600" cy="492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6098324" y="3143024"/>
            <a:ext cx="3062800" cy="2426840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5926142" y="4728905"/>
            <a:ext cx="539563" cy="539563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7629949" y="3660670"/>
            <a:ext cx="1531190" cy="1714636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1"/>
          <p:cNvSpPr/>
          <p:nvPr/>
        </p:nvSpPr>
        <p:spPr>
          <a:xfrm>
            <a:off x="8388061" y="3777631"/>
            <a:ext cx="215697" cy="200524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7434567" y="3978144"/>
            <a:ext cx="539700" cy="539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"/>
          <p:cNvSpPr txBox="1"/>
          <p:nvPr>
            <p:ph idx="1" type="subTitle"/>
          </p:nvPr>
        </p:nvSpPr>
        <p:spPr>
          <a:xfrm>
            <a:off x="1265075" y="2316300"/>
            <a:ext cx="3105600" cy="12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1_2_1_1_2_1_1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32"/>
          <p:cNvSpPr/>
          <p:nvPr/>
        </p:nvSpPr>
        <p:spPr>
          <a:xfrm flipH="1" rot="8649684">
            <a:off x="57324" y="751714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6945185" y="3402622"/>
            <a:ext cx="2472494" cy="195910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6806190" y="4682842"/>
            <a:ext cx="435567" cy="435567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8181600" y="3820497"/>
            <a:ext cx="1236078" cy="1384167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"/>
          <p:cNvSpPr/>
          <p:nvPr/>
        </p:nvSpPr>
        <p:spPr>
          <a:xfrm>
            <a:off x="8793591" y="3914916"/>
            <a:ext cx="174125" cy="161876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 flipH="1" rot="2995139">
            <a:off x="6296034" y="-63210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8047588" y="1294775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8123189" y="4361927"/>
            <a:ext cx="435600" cy="43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 rot="-1901666">
            <a:off x="-347824" y="37659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 rot="-1438524">
            <a:off x="451792" y="936662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"/>
          <p:cNvSpPr/>
          <p:nvPr/>
        </p:nvSpPr>
        <p:spPr>
          <a:xfrm rot="-1438609">
            <a:off x="-577081" y="-721089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 rot="1635804">
            <a:off x="-407108" y="4257769"/>
            <a:ext cx="2188241" cy="1150979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/>
          <p:nvPr/>
        </p:nvSpPr>
        <p:spPr>
          <a:xfrm rot="1635804">
            <a:off x="-225730" y="4074290"/>
            <a:ext cx="763596" cy="763868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 rot="-1439388">
            <a:off x="765697" y="583710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432919" y="4380411"/>
            <a:ext cx="192000" cy="192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 txBox="1"/>
          <p:nvPr>
            <p:ph idx="1" type="body"/>
          </p:nvPr>
        </p:nvSpPr>
        <p:spPr>
          <a:xfrm>
            <a:off x="2371381" y="1712375"/>
            <a:ext cx="53109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26" name="Google Shape;326;p32"/>
          <p:cNvSpPr txBox="1"/>
          <p:nvPr>
            <p:ph idx="2" type="body"/>
          </p:nvPr>
        </p:nvSpPr>
        <p:spPr>
          <a:xfrm>
            <a:off x="2371381" y="3186600"/>
            <a:ext cx="53109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TITLE_1_2_1_1_2_1_1_1_2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" name="Google Shape;329;p33"/>
          <p:cNvSpPr/>
          <p:nvPr/>
        </p:nvSpPr>
        <p:spPr>
          <a:xfrm flipH="1" rot="8649684">
            <a:off x="57324" y="751714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3"/>
          <p:cNvSpPr/>
          <p:nvPr/>
        </p:nvSpPr>
        <p:spPr>
          <a:xfrm>
            <a:off x="6945185" y="3402622"/>
            <a:ext cx="2472494" cy="195910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3"/>
          <p:cNvSpPr/>
          <p:nvPr/>
        </p:nvSpPr>
        <p:spPr>
          <a:xfrm>
            <a:off x="6806190" y="4682842"/>
            <a:ext cx="435567" cy="435567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3"/>
          <p:cNvSpPr/>
          <p:nvPr/>
        </p:nvSpPr>
        <p:spPr>
          <a:xfrm>
            <a:off x="8181600" y="3820497"/>
            <a:ext cx="1236078" cy="1384167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8793591" y="3914916"/>
            <a:ext cx="174125" cy="161876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3"/>
          <p:cNvSpPr/>
          <p:nvPr/>
        </p:nvSpPr>
        <p:spPr>
          <a:xfrm flipH="1" rot="2995139">
            <a:off x="6296034" y="-63210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3"/>
          <p:cNvSpPr/>
          <p:nvPr/>
        </p:nvSpPr>
        <p:spPr>
          <a:xfrm>
            <a:off x="8047588" y="1294775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3"/>
          <p:cNvSpPr/>
          <p:nvPr/>
        </p:nvSpPr>
        <p:spPr>
          <a:xfrm>
            <a:off x="8123189" y="4361927"/>
            <a:ext cx="435600" cy="43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3"/>
          <p:cNvSpPr/>
          <p:nvPr/>
        </p:nvSpPr>
        <p:spPr>
          <a:xfrm rot="-1901666">
            <a:off x="-347824" y="37659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3"/>
          <p:cNvSpPr/>
          <p:nvPr/>
        </p:nvSpPr>
        <p:spPr>
          <a:xfrm rot="-1438524">
            <a:off x="451792" y="936662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 rot="-1438609">
            <a:off x="-577081" y="-721089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 rot="1635804">
            <a:off x="-407108" y="4257769"/>
            <a:ext cx="2188241" cy="1150979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 rot="1635804">
            <a:off x="-225730" y="4074290"/>
            <a:ext cx="763596" cy="763868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 rot="-1439388">
            <a:off x="765697" y="583710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432919" y="4380411"/>
            <a:ext cx="192000" cy="192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TITLE_1_2_1_1_2_1_1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" name="Google Shape;346;p34"/>
          <p:cNvSpPr/>
          <p:nvPr/>
        </p:nvSpPr>
        <p:spPr>
          <a:xfrm rot="-8649684">
            <a:off x="8561436" y="751714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4"/>
          <p:cNvSpPr/>
          <p:nvPr/>
        </p:nvSpPr>
        <p:spPr>
          <a:xfrm flipH="1">
            <a:off x="-106076" y="3402622"/>
            <a:ext cx="2472494" cy="195910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4"/>
          <p:cNvSpPr/>
          <p:nvPr/>
        </p:nvSpPr>
        <p:spPr>
          <a:xfrm flipH="1">
            <a:off x="2069846" y="4682842"/>
            <a:ext cx="435567" cy="435567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4"/>
          <p:cNvSpPr/>
          <p:nvPr/>
        </p:nvSpPr>
        <p:spPr>
          <a:xfrm flipH="1">
            <a:off x="-106074" y="3820497"/>
            <a:ext cx="1236078" cy="1384167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4"/>
          <p:cNvSpPr/>
          <p:nvPr/>
        </p:nvSpPr>
        <p:spPr>
          <a:xfrm flipH="1">
            <a:off x="343888" y="3914916"/>
            <a:ext cx="174125" cy="161876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4"/>
          <p:cNvSpPr/>
          <p:nvPr/>
        </p:nvSpPr>
        <p:spPr>
          <a:xfrm flipH="1">
            <a:off x="752815" y="4361927"/>
            <a:ext cx="435600" cy="43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4"/>
          <p:cNvSpPr/>
          <p:nvPr/>
        </p:nvSpPr>
        <p:spPr>
          <a:xfrm flipH="1" rot="1901666">
            <a:off x="7066690" y="37659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4"/>
          <p:cNvSpPr/>
          <p:nvPr/>
        </p:nvSpPr>
        <p:spPr>
          <a:xfrm flipH="1" rot="1438524">
            <a:off x="8655962" y="936662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4"/>
          <p:cNvSpPr/>
          <p:nvPr/>
        </p:nvSpPr>
        <p:spPr>
          <a:xfrm flipH="1" rot="1438609">
            <a:off x="8422395" y="-721089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4"/>
          <p:cNvSpPr/>
          <p:nvPr/>
        </p:nvSpPr>
        <p:spPr>
          <a:xfrm flipH="1" rot="1439388">
            <a:off x="8226408" y="583710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4"/>
          <p:cNvSpPr txBox="1"/>
          <p:nvPr>
            <p:ph idx="1" type="subTitle"/>
          </p:nvPr>
        </p:nvSpPr>
        <p:spPr>
          <a:xfrm>
            <a:off x="1066800" y="1447113"/>
            <a:ext cx="2829000" cy="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4"/>
          <p:cNvSpPr txBox="1"/>
          <p:nvPr>
            <p:ph idx="2" type="body"/>
          </p:nvPr>
        </p:nvSpPr>
        <p:spPr>
          <a:xfrm>
            <a:off x="1066800" y="1901550"/>
            <a:ext cx="4344000" cy="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EB5B9C"/>
              </a:buClr>
              <a:buSzPts val="1400"/>
              <a:buFont typeface="Open Sans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EB5B9C"/>
              </a:buClr>
              <a:buSzPts val="1400"/>
              <a:buFont typeface="Open Sans"/>
              <a:buChar char="■"/>
              <a:defRPr/>
            </a:lvl9pPr>
          </a:lstStyle>
          <a:p/>
        </p:txBody>
      </p:sp>
      <p:sp>
        <p:nvSpPr>
          <p:cNvPr id="358" name="Google Shape;358;p34"/>
          <p:cNvSpPr txBox="1"/>
          <p:nvPr>
            <p:ph idx="3" type="subTitle"/>
          </p:nvPr>
        </p:nvSpPr>
        <p:spPr>
          <a:xfrm>
            <a:off x="1066800" y="2943963"/>
            <a:ext cx="2829000" cy="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34"/>
          <p:cNvSpPr txBox="1"/>
          <p:nvPr>
            <p:ph idx="4" type="body"/>
          </p:nvPr>
        </p:nvSpPr>
        <p:spPr>
          <a:xfrm>
            <a:off x="1066800" y="3397900"/>
            <a:ext cx="3505200" cy="9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TITLE_1_2_1_1_2_1_1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2" name="Google Shape;362;p35"/>
          <p:cNvSpPr/>
          <p:nvPr/>
        </p:nvSpPr>
        <p:spPr>
          <a:xfrm flipH="1" rot="-2500810">
            <a:off x="7794755" y="3662880"/>
            <a:ext cx="2008335" cy="1141248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5"/>
          <p:cNvSpPr/>
          <p:nvPr/>
        </p:nvSpPr>
        <p:spPr>
          <a:xfrm flipH="1">
            <a:off x="8654134" y="2952586"/>
            <a:ext cx="640150" cy="640150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5"/>
          <p:cNvSpPr/>
          <p:nvPr/>
        </p:nvSpPr>
        <p:spPr>
          <a:xfrm>
            <a:off x="0" y="0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5"/>
          <p:cNvSpPr/>
          <p:nvPr/>
        </p:nvSpPr>
        <p:spPr>
          <a:xfrm>
            <a:off x="0" y="4566200"/>
            <a:ext cx="2008275" cy="1022700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5"/>
          <p:cNvSpPr/>
          <p:nvPr/>
        </p:nvSpPr>
        <p:spPr>
          <a:xfrm>
            <a:off x="171825" y="4609750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1252975" y="4577550"/>
            <a:ext cx="144275" cy="131400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 flipH="1" rot="6701126">
            <a:off x="7247228" y="-781556"/>
            <a:ext cx="1518282" cy="280237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"/>
          <p:cNvSpPr/>
          <p:nvPr/>
        </p:nvSpPr>
        <p:spPr>
          <a:xfrm flipH="1" rot="5400000">
            <a:off x="8342563" y="12026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5"/>
          <p:cNvSpPr/>
          <p:nvPr/>
        </p:nvSpPr>
        <p:spPr>
          <a:xfrm flipH="1" rot="-597014">
            <a:off x="8322179" y="-401106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/>
          <p:nvPr/>
        </p:nvSpPr>
        <p:spPr>
          <a:xfrm>
            <a:off x="614925" y="2194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5"/>
          <p:cNvSpPr/>
          <p:nvPr/>
        </p:nvSpPr>
        <p:spPr>
          <a:xfrm>
            <a:off x="171825" y="645525"/>
            <a:ext cx="386700" cy="386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"/>
          <p:cNvSpPr/>
          <p:nvPr/>
        </p:nvSpPr>
        <p:spPr>
          <a:xfrm>
            <a:off x="8305750" y="539500"/>
            <a:ext cx="290700" cy="290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TITLE_1_2_1_1_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>
            <p:ph type="title"/>
          </p:nvPr>
        </p:nvSpPr>
        <p:spPr>
          <a:xfrm>
            <a:off x="2557677" y="1991688"/>
            <a:ext cx="5797500" cy="16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6" name="Google Shape;376;p36"/>
          <p:cNvSpPr txBox="1"/>
          <p:nvPr>
            <p:ph idx="1" type="subTitle"/>
          </p:nvPr>
        </p:nvSpPr>
        <p:spPr>
          <a:xfrm>
            <a:off x="3471600" y="3812963"/>
            <a:ext cx="48837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36"/>
          <p:cNvSpPr txBox="1"/>
          <p:nvPr>
            <p:ph hasCustomPrompt="1" idx="2" type="title"/>
          </p:nvPr>
        </p:nvSpPr>
        <p:spPr>
          <a:xfrm>
            <a:off x="6301677" y="983450"/>
            <a:ext cx="2053500" cy="846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378" name="Google Shape;378;p36"/>
          <p:cNvSpPr/>
          <p:nvPr/>
        </p:nvSpPr>
        <p:spPr>
          <a:xfrm flipH="1" rot="475215">
            <a:off x="-280829" y="-674604"/>
            <a:ext cx="2010921" cy="371166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6"/>
          <p:cNvSpPr/>
          <p:nvPr/>
        </p:nvSpPr>
        <p:spPr>
          <a:xfrm flipH="1" rot="-2169098">
            <a:off x="204392" y="668933"/>
            <a:ext cx="781331" cy="781331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6"/>
          <p:cNvSpPr/>
          <p:nvPr/>
        </p:nvSpPr>
        <p:spPr>
          <a:xfrm flipH="1">
            <a:off x="6089261" y="4231852"/>
            <a:ext cx="3097563" cy="1577412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6"/>
          <p:cNvSpPr/>
          <p:nvPr/>
        </p:nvSpPr>
        <p:spPr>
          <a:xfrm flipH="1">
            <a:off x="-98880" y="3206054"/>
            <a:ext cx="896701" cy="1961557"/>
          </a:xfrm>
          <a:custGeom>
            <a:rect b="b" l="l" r="r" t="t"/>
            <a:pathLst>
              <a:path extrusionOk="0" h="64287" w="29388">
                <a:moveTo>
                  <a:pt x="11180" y="64287"/>
                </a:moveTo>
                <a:cubicBezTo>
                  <a:pt x="11180" y="64287"/>
                  <a:pt x="15683" y="58475"/>
                  <a:pt x="11180" y="44307"/>
                </a:cubicBezTo>
                <a:cubicBezTo>
                  <a:pt x="6667" y="30140"/>
                  <a:pt x="0" y="6028"/>
                  <a:pt x="29058" y="1"/>
                </a:cubicBezTo>
                <a:lnTo>
                  <a:pt x="29058" y="5132"/>
                </a:lnTo>
                <a:cubicBezTo>
                  <a:pt x="29058" y="5132"/>
                  <a:pt x="19640" y="4740"/>
                  <a:pt x="17754" y="21051"/>
                </a:cubicBezTo>
                <a:cubicBezTo>
                  <a:pt x="15879" y="37363"/>
                  <a:pt x="29387" y="43236"/>
                  <a:pt x="24503" y="64276"/>
                </a:cubicBezTo>
                <a:lnTo>
                  <a:pt x="11180" y="64276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8303750" y="3242675"/>
            <a:ext cx="883075" cy="1900825"/>
          </a:xfrm>
          <a:custGeom>
            <a:rect b="b" l="l" r="r" t="t"/>
            <a:pathLst>
              <a:path extrusionOk="0" h="76033" w="35323">
                <a:moveTo>
                  <a:pt x="0" y="75621"/>
                </a:moveTo>
                <a:cubicBezTo>
                  <a:pt x="0" y="75621"/>
                  <a:pt x="12004" y="76033"/>
                  <a:pt x="10902" y="64029"/>
                </a:cubicBezTo>
                <a:cubicBezTo>
                  <a:pt x="9789" y="52025"/>
                  <a:pt x="4719" y="41412"/>
                  <a:pt x="15343" y="33560"/>
                </a:cubicBezTo>
                <a:cubicBezTo>
                  <a:pt x="22875" y="27996"/>
                  <a:pt x="27069" y="22669"/>
                  <a:pt x="24544" y="16229"/>
                </a:cubicBezTo>
                <a:cubicBezTo>
                  <a:pt x="22010" y="9779"/>
                  <a:pt x="24823" y="0"/>
                  <a:pt x="35322" y="0"/>
                </a:cubicBezTo>
                <a:lnTo>
                  <a:pt x="35322" y="75631"/>
                </a:lnTo>
                <a:lnTo>
                  <a:pt x="0" y="7563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6"/>
          <p:cNvSpPr/>
          <p:nvPr/>
        </p:nvSpPr>
        <p:spPr>
          <a:xfrm flipH="1" rot="5400000">
            <a:off x="3648770" y="661525"/>
            <a:ext cx="443100" cy="443100"/>
          </a:xfrm>
          <a:custGeom>
            <a:rect b="b" l="l" r="r" t="t"/>
            <a:pathLst>
              <a:path extrusionOk="0" h="17724" w="17724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6"/>
          <p:cNvSpPr/>
          <p:nvPr/>
        </p:nvSpPr>
        <p:spPr>
          <a:xfrm flipH="1" rot="5400000">
            <a:off x="3044195" y="-117450"/>
            <a:ext cx="1245250" cy="1480700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"/>
          <p:cNvSpPr/>
          <p:nvPr/>
        </p:nvSpPr>
        <p:spPr>
          <a:xfrm flipH="1">
            <a:off x="2769770" y="232300"/>
            <a:ext cx="781200" cy="781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"/>
          <p:cNvSpPr/>
          <p:nvPr/>
        </p:nvSpPr>
        <p:spPr>
          <a:xfrm flipH="1">
            <a:off x="8303750" y="4231850"/>
            <a:ext cx="514800" cy="51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6"/>
          <p:cNvSpPr/>
          <p:nvPr/>
        </p:nvSpPr>
        <p:spPr>
          <a:xfrm flipH="1">
            <a:off x="335770" y="4092895"/>
            <a:ext cx="362400" cy="362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6"/>
          <p:cNvSpPr/>
          <p:nvPr/>
        </p:nvSpPr>
        <p:spPr>
          <a:xfrm flipH="1">
            <a:off x="-725086" y="1599270"/>
            <a:ext cx="1894081" cy="2121003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6"/>
          <p:cNvSpPr/>
          <p:nvPr/>
        </p:nvSpPr>
        <p:spPr>
          <a:xfrm flipH="1">
            <a:off x="-35606" y="1743950"/>
            <a:ext cx="266817" cy="248048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6"/>
          <p:cNvSpPr/>
          <p:nvPr/>
        </p:nvSpPr>
        <p:spPr>
          <a:xfrm flipH="1" rot="9900040">
            <a:off x="8607955" y="-141608"/>
            <a:ext cx="640156" cy="640156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6"/>
          <p:cNvSpPr/>
          <p:nvPr/>
        </p:nvSpPr>
        <p:spPr>
          <a:xfrm flipH="1" rot="9900040">
            <a:off x="8610157" y="311524"/>
            <a:ext cx="144271" cy="131396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TITLE_1_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/>
          <p:nvPr>
            <p:ph type="title"/>
          </p:nvPr>
        </p:nvSpPr>
        <p:spPr>
          <a:xfrm>
            <a:off x="1059849" y="2797200"/>
            <a:ext cx="20745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94" name="Google Shape;394;p37"/>
          <p:cNvSpPr txBox="1"/>
          <p:nvPr>
            <p:ph idx="2" type="title"/>
          </p:nvPr>
        </p:nvSpPr>
        <p:spPr>
          <a:xfrm>
            <a:off x="3534749" y="2797200"/>
            <a:ext cx="20745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95" name="Google Shape;395;p37"/>
          <p:cNvSpPr txBox="1"/>
          <p:nvPr>
            <p:ph idx="1" type="subTitle"/>
          </p:nvPr>
        </p:nvSpPr>
        <p:spPr>
          <a:xfrm>
            <a:off x="3534751" y="3309048"/>
            <a:ext cx="20745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6" name="Google Shape;396;p37"/>
          <p:cNvSpPr txBox="1"/>
          <p:nvPr>
            <p:ph idx="3" type="subTitle"/>
          </p:nvPr>
        </p:nvSpPr>
        <p:spPr>
          <a:xfrm>
            <a:off x="1059981" y="3309048"/>
            <a:ext cx="20745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7" name="Google Shape;397;p37"/>
          <p:cNvSpPr txBox="1"/>
          <p:nvPr>
            <p:ph idx="4" type="title"/>
          </p:nvPr>
        </p:nvSpPr>
        <p:spPr>
          <a:xfrm>
            <a:off x="6009649" y="2797200"/>
            <a:ext cx="20745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oboto Black"/>
              <a:buNone/>
              <a:defRPr sz="2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98" name="Google Shape;398;p37"/>
          <p:cNvSpPr txBox="1"/>
          <p:nvPr>
            <p:ph idx="5" type="subTitle"/>
          </p:nvPr>
        </p:nvSpPr>
        <p:spPr>
          <a:xfrm>
            <a:off x="6009651" y="3309048"/>
            <a:ext cx="20745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9" name="Google Shape;399;p37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00" name="Google Shape;400;p37"/>
          <p:cNvGrpSpPr/>
          <p:nvPr/>
        </p:nvGrpSpPr>
        <p:grpSpPr>
          <a:xfrm flipH="1" rot="10800000">
            <a:off x="-822299" y="-603538"/>
            <a:ext cx="9994682" cy="6362927"/>
            <a:chOff x="-822299" y="-774027"/>
            <a:chExt cx="9994682" cy="6362927"/>
          </a:xfrm>
        </p:grpSpPr>
        <p:sp>
          <p:nvSpPr>
            <p:cNvPr id="401" name="Google Shape;401;p37"/>
            <p:cNvSpPr/>
            <p:nvPr/>
          </p:nvSpPr>
          <p:spPr>
            <a:xfrm rot="2500810">
              <a:off x="-697036" y="3662880"/>
              <a:ext cx="2008335" cy="1141248"/>
            </a:xfrm>
            <a:custGeom>
              <a:rect b="b" l="l" r="r" t="t"/>
              <a:pathLst>
                <a:path extrusionOk="0" h="45648" w="80330">
                  <a:moveTo>
                    <a:pt x="16827" y="1"/>
                  </a:moveTo>
                  <a:cubicBezTo>
                    <a:pt x="16827" y="1"/>
                    <a:pt x="15332" y="17352"/>
                    <a:pt x="28140" y="17352"/>
                  </a:cubicBezTo>
                  <a:cubicBezTo>
                    <a:pt x="40938" y="17352"/>
                    <a:pt x="49490" y="13076"/>
                    <a:pt x="54158" y="23380"/>
                  </a:cubicBezTo>
                  <a:cubicBezTo>
                    <a:pt x="58815" y="33684"/>
                    <a:pt x="80330" y="36497"/>
                    <a:pt x="80330" y="36497"/>
                  </a:cubicBezTo>
                  <a:lnTo>
                    <a:pt x="80330" y="43226"/>
                  </a:lnTo>
                  <a:cubicBezTo>
                    <a:pt x="80330" y="43226"/>
                    <a:pt x="68923" y="45647"/>
                    <a:pt x="52076" y="34869"/>
                  </a:cubicBezTo>
                  <a:cubicBezTo>
                    <a:pt x="35229" y="24091"/>
                    <a:pt x="26667" y="37940"/>
                    <a:pt x="16775" y="36456"/>
                  </a:cubicBezTo>
                  <a:cubicBezTo>
                    <a:pt x="6883" y="34972"/>
                    <a:pt x="0" y="26337"/>
                    <a:pt x="0" y="26337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-188230" y="2952586"/>
              <a:ext cx="640150" cy="640150"/>
            </a:xfrm>
            <a:custGeom>
              <a:rect b="b" l="l" r="r" t="t"/>
              <a:pathLst>
                <a:path extrusionOk="0" h="25606" w="25606">
                  <a:moveTo>
                    <a:pt x="25606" y="12808"/>
                  </a:moveTo>
                  <a:cubicBezTo>
                    <a:pt x="25606" y="19877"/>
                    <a:pt x="19877" y="25606"/>
                    <a:pt x="12808" y="25606"/>
                  </a:cubicBezTo>
                  <a:cubicBezTo>
                    <a:pt x="5729" y="25606"/>
                    <a:pt x="0" y="19877"/>
                    <a:pt x="0" y="12808"/>
                  </a:cubicBezTo>
                  <a:cubicBezTo>
                    <a:pt x="0" y="5730"/>
                    <a:pt x="5729" y="1"/>
                    <a:pt x="12808" y="1"/>
                  </a:cubicBezTo>
                  <a:cubicBezTo>
                    <a:pt x="19877" y="1"/>
                    <a:pt x="25606" y="5730"/>
                    <a:pt x="25606" y="12808"/>
                  </a:cubicBez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 flipH="1">
              <a:off x="8080633" y="-170490"/>
              <a:ext cx="1091750" cy="1032225"/>
            </a:xfrm>
            <a:custGeom>
              <a:rect b="b" l="l" r="r" t="t"/>
              <a:pathLst>
                <a:path extrusionOk="0" h="41289" w="4367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 flipH="1">
              <a:off x="7164108" y="4566200"/>
              <a:ext cx="2008275" cy="1022700"/>
            </a:xfrm>
            <a:custGeom>
              <a:rect b="b" l="l" r="r" t="t"/>
              <a:pathLst>
                <a:path extrusionOk="0" h="40908" w="80331">
                  <a:moveTo>
                    <a:pt x="11" y="464"/>
                  </a:moveTo>
                  <a:cubicBezTo>
                    <a:pt x="11" y="464"/>
                    <a:pt x="17590" y="13911"/>
                    <a:pt x="35488" y="7420"/>
                  </a:cubicBezTo>
                  <a:cubicBezTo>
                    <a:pt x="53396" y="928"/>
                    <a:pt x="68790" y="1"/>
                    <a:pt x="80331" y="23648"/>
                  </a:cubicBezTo>
                  <a:lnTo>
                    <a:pt x="80331" y="32056"/>
                  </a:lnTo>
                  <a:cubicBezTo>
                    <a:pt x="80331" y="32056"/>
                    <a:pt x="68223" y="9975"/>
                    <a:pt x="56858" y="11593"/>
                  </a:cubicBezTo>
                  <a:cubicBezTo>
                    <a:pt x="45493" y="13221"/>
                    <a:pt x="26616" y="40907"/>
                    <a:pt x="1" y="18651"/>
                  </a:cubicBezTo>
                  <a:lnTo>
                    <a:pt x="1" y="464"/>
                  </a:ln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 flipH="1">
              <a:off x="8557458" y="4609750"/>
              <a:ext cx="443100" cy="443075"/>
            </a:xfrm>
            <a:custGeom>
              <a:rect b="b" l="l" r="r" t="t"/>
              <a:pathLst>
                <a:path extrusionOk="0" h="17723" w="17724">
                  <a:moveTo>
                    <a:pt x="17724" y="8861"/>
                  </a:moveTo>
                  <a:cubicBezTo>
                    <a:pt x="17724" y="13756"/>
                    <a:pt x="13757" y="17723"/>
                    <a:pt x="8862" y="17723"/>
                  </a:cubicBezTo>
                  <a:cubicBezTo>
                    <a:pt x="3968" y="17723"/>
                    <a:pt x="1" y="13756"/>
                    <a:pt x="1" y="8861"/>
                  </a:cubicBezTo>
                  <a:cubicBezTo>
                    <a:pt x="1" y="3967"/>
                    <a:pt x="3968" y="0"/>
                    <a:pt x="8862" y="0"/>
                  </a:cubicBezTo>
                  <a:cubicBezTo>
                    <a:pt x="13757" y="0"/>
                    <a:pt x="17724" y="3967"/>
                    <a:pt x="17724" y="8861"/>
                  </a:cubicBez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 flipH="1">
              <a:off x="7775133" y="4577550"/>
              <a:ext cx="144275" cy="131400"/>
            </a:xfrm>
            <a:custGeom>
              <a:rect b="b" l="l" r="r" t="t"/>
              <a:pathLst>
                <a:path extrusionOk="0" h="5256" w="5771">
                  <a:moveTo>
                    <a:pt x="2891" y="0"/>
                  </a:moveTo>
                  <a:cubicBezTo>
                    <a:pt x="2218" y="0"/>
                    <a:pt x="1546" y="258"/>
                    <a:pt x="1031" y="773"/>
                  </a:cubicBezTo>
                  <a:cubicBezTo>
                    <a:pt x="1" y="1793"/>
                    <a:pt x="1" y="3462"/>
                    <a:pt x="1031" y="4482"/>
                  </a:cubicBezTo>
                  <a:cubicBezTo>
                    <a:pt x="1546" y="4998"/>
                    <a:pt x="2218" y="5255"/>
                    <a:pt x="2891" y="5255"/>
                  </a:cubicBezTo>
                  <a:cubicBezTo>
                    <a:pt x="3563" y="5255"/>
                    <a:pt x="4235" y="4998"/>
                    <a:pt x="4751" y="4482"/>
                  </a:cubicBezTo>
                  <a:cubicBezTo>
                    <a:pt x="5771" y="3462"/>
                    <a:pt x="5771" y="1793"/>
                    <a:pt x="4751" y="773"/>
                  </a:cubicBezTo>
                  <a:cubicBezTo>
                    <a:pt x="4235" y="258"/>
                    <a:pt x="3563" y="0"/>
                    <a:pt x="2891" y="0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 rot="-6701126">
              <a:off x="340544" y="-952046"/>
              <a:ext cx="1518282" cy="2802370"/>
            </a:xfrm>
            <a:custGeom>
              <a:rect b="b" l="l" r="r" t="t"/>
              <a:pathLst>
                <a:path extrusionOk="0" h="112098" w="60733">
                  <a:moveTo>
                    <a:pt x="60733" y="1"/>
                  </a:moveTo>
                  <a:lnTo>
                    <a:pt x="7585" y="1"/>
                  </a:lnTo>
                  <a:cubicBezTo>
                    <a:pt x="1" y="37218"/>
                    <a:pt x="23607" y="46028"/>
                    <a:pt x="36796" y="56652"/>
                  </a:cubicBezTo>
                  <a:cubicBezTo>
                    <a:pt x="50480" y="67677"/>
                    <a:pt x="51634" y="79805"/>
                    <a:pt x="41433" y="89078"/>
                  </a:cubicBezTo>
                  <a:cubicBezTo>
                    <a:pt x="31263" y="98331"/>
                    <a:pt x="34468" y="112025"/>
                    <a:pt x="34478" y="112097"/>
                  </a:cubicBezTo>
                  <a:lnTo>
                    <a:pt x="60733" y="112097"/>
                  </a:ln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 rot="-5400000">
              <a:off x="123316" y="1032123"/>
              <a:ext cx="640175" cy="640175"/>
            </a:xfrm>
            <a:custGeom>
              <a:rect b="b" l="l" r="r" t="t"/>
              <a:pathLst>
                <a:path extrusionOk="0" h="25607" w="25607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 rot="597014">
              <a:off x="-307921" y="-571595"/>
              <a:ext cx="1091796" cy="1032269"/>
            </a:xfrm>
            <a:custGeom>
              <a:rect b="b" l="l" r="r" t="t"/>
              <a:pathLst>
                <a:path extrusionOk="0" h="41289" w="4367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 flipH="1">
              <a:off x="7917283" y="48923"/>
              <a:ext cx="640175" cy="640175"/>
            </a:xfrm>
            <a:custGeom>
              <a:rect b="b" l="l" r="r" t="t"/>
              <a:pathLst>
                <a:path extrusionOk="0" h="25607" w="25607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 flipH="1">
              <a:off x="8613858" y="475035"/>
              <a:ext cx="386700" cy="3867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 flipH="1">
              <a:off x="509604" y="369010"/>
              <a:ext cx="290700" cy="2907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TITLE_1_1_1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/>
          <p:nvPr>
            <p:ph type="title"/>
          </p:nvPr>
        </p:nvSpPr>
        <p:spPr>
          <a:xfrm>
            <a:off x="1282750" y="1758575"/>
            <a:ext cx="1628700" cy="47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15" name="Google Shape;415;p38"/>
          <p:cNvSpPr txBox="1"/>
          <p:nvPr>
            <p:ph idx="2" type="title"/>
          </p:nvPr>
        </p:nvSpPr>
        <p:spPr>
          <a:xfrm>
            <a:off x="3757650" y="1758575"/>
            <a:ext cx="1628700" cy="47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16" name="Google Shape;416;p38"/>
          <p:cNvSpPr txBox="1"/>
          <p:nvPr>
            <p:ph idx="1" type="subTitle"/>
          </p:nvPr>
        </p:nvSpPr>
        <p:spPr>
          <a:xfrm>
            <a:off x="3696900" y="2110872"/>
            <a:ext cx="17502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7" name="Google Shape;417;p38"/>
          <p:cNvSpPr txBox="1"/>
          <p:nvPr>
            <p:ph idx="3" type="subTitle"/>
          </p:nvPr>
        </p:nvSpPr>
        <p:spPr>
          <a:xfrm>
            <a:off x="1007300" y="2110875"/>
            <a:ext cx="21795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8" name="Google Shape;418;p38"/>
          <p:cNvSpPr txBox="1"/>
          <p:nvPr>
            <p:ph idx="4" type="title"/>
          </p:nvPr>
        </p:nvSpPr>
        <p:spPr>
          <a:xfrm>
            <a:off x="6232600" y="1758575"/>
            <a:ext cx="1628700" cy="47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19" name="Google Shape;419;p38"/>
          <p:cNvSpPr txBox="1"/>
          <p:nvPr>
            <p:ph idx="5" type="subTitle"/>
          </p:nvPr>
        </p:nvSpPr>
        <p:spPr>
          <a:xfrm>
            <a:off x="5957200" y="2110875"/>
            <a:ext cx="21795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0" name="Google Shape;420;p38"/>
          <p:cNvSpPr txBox="1"/>
          <p:nvPr>
            <p:ph idx="6" type="title"/>
          </p:nvPr>
        </p:nvSpPr>
        <p:spPr>
          <a:xfrm>
            <a:off x="720000" y="661018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1" name="Google Shape;421;p38"/>
          <p:cNvSpPr txBox="1"/>
          <p:nvPr>
            <p:ph idx="7" type="title"/>
          </p:nvPr>
        </p:nvSpPr>
        <p:spPr>
          <a:xfrm>
            <a:off x="1282750" y="3275578"/>
            <a:ext cx="1628700" cy="47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22" name="Google Shape;422;p38"/>
          <p:cNvSpPr txBox="1"/>
          <p:nvPr>
            <p:ph idx="8" type="title"/>
          </p:nvPr>
        </p:nvSpPr>
        <p:spPr>
          <a:xfrm>
            <a:off x="3757650" y="3275575"/>
            <a:ext cx="1628700" cy="47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23" name="Google Shape;423;p38"/>
          <p:cNvSpPr txBox="1"/>
          <p:nvPr>
            <p:ph idx="9" type="subTitle"/>
          </p:nvPr>
        </p:nvSpPr>
        <p:spPr>
          <a:xfrm>
            <a:off x="3482250" y="3644475"/>
            <a:ext cx="21795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4" name="Google Shape;424;p38"/>
          <p:cNvSpPr txBox="1"/>
          <p:nvPr>
            <p:ph idx="13" type="subTitle"/>
          </p:nvPr>
        </p:nvSpPr>
        <p:spPr>
          <a:xfrm>
            <a:off x="1222000" y="3644472"/>
            <a:ext cx="17502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5" name="Google Shape;425;p38"/>
          <p:cNvSpPr txBox="1"/>
          <p:nvPr>
            <p:ph idx="14" type="title"/>
          </p:nvPr>
        </p:nvSpPr>
        <p:spPr>
          <a:xfrm>
            <a:off x="6232600" y="3275578"/>
            <a:ext cx="1628700" cy="47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26" name="Google Shape;426;p38"/>
          <p:cNvSpPr txBox="1"/>
          <p:nvPr>
            <p:ph idx="15" type="subTitle"/>
          </p:nvPr>
        </p:nvSpPr>
        <p:spPr>
          <a:xfrm>
            <a:off x="6171800" y="3644472"/>
            <a:ext cx="17502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7" name="Google Shape;427;p38"/>
          <p:cNvSpPr/>
          <p:nvPr/>
        </p:nvSpPr>
        <p:spPr>
          <a:xfrm flipH="1" rot="10800000">
            <a:off x="0" y="4111405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8"/>
          <p:cNvSpPr/>
          <p:nvPr/>
        </p:nvSpPr>
        <p:spPr>
          <a:xfrm flipH="1" rot="4620864">
            <a:off x="-704270" y="3792523"/>
            <a:ext cx="2008220" cy="1022672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8"/>
          <p:cNvSpPr/>
          <p:nvPr/>
        </p:nvSpPr>
        <p:spPr>
          <a:xfrm flipH="1" rot="10800000">
            <a:off x="171825" y="4661543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8"/>
          <p:cNvSpPr/>
          <p:nvPr/>
        </p:nvSpPr>
        <p:spPr>
          <a:xfrm flipH="1" rot="4620864">
            <a:off x="567631" y="4314007"/>
            <a:ext cx="144271" cy="131396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8"/>
          <p:cNvSpPr/>
          <p:nvPr/>
        </p:nvSpPr>
        <p:spPr>
          <a:xfrm flipH="1" rot="10800000">
            <a:off x="7135200" y="-18170"/>
            <a:ext cx="2008525" cy="1591475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8"/>
          <p:cNvSpPr/>
          <p:nvPr/>
        </p:nvSpPr>
        <p:spPr>
          <a:xfrm flipH="1" rot="-9079229">
            <a:off x="6936773" y="-662244"/>
            <a:ext cx="2008234" cy="1148627"/>
          </a:xfrm>
          <a:custGeom>
            <a:rect b="b" l="l" r="r" t="t"/>
            <a:pathLst>
              <a:path extrusionOk="0" h="45946" w="80331">
                <a:moveTo>
                  <a:pt x="0" y="8047"/>
                </a:moveTo>
                <a:cubicBezTo>
                  <a:pt x="0" y="8047"/>
                  <a:pt x="12159" y="24379"/>
                  <a:pt x="25122" y="17146"/>
                </a:cubicBezTo>
                <a:cubicBezTo>
                  <a:pt x="38094" y="9902"/>
                  <a:pt x="47399" y="0"/>
                  <a:pt x="80330" y="15106"/>
                </a:cubicBezTo>
                <a:lnTo>
                  <a:pt x="80330" y="24575"/>
                </a:lnTo>
                <a:cubicBezTo>
                  <a:pt x="80330" y="24575"/>
                  <a:pt x="66945" y="13138"/>
                  <a:pt x="52262" y="16177"/>
                </a:cubicBezTo>
                <a:cubicBezTo>
                  <a:pt x="37579" y="19217"/>
                  <a:pt x="12252" y="45945"/>
                  <a:pt x="11" y="23338"/>
                </a:cubicBezTo>
                <a:lnTo>
                  <a:pt x="11" y="804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8"/>
          <p:cNvSpPr/>
          <p:nvPr/>
        </p:nvSpPr>
        <p:spPr>
          <a:xfrm flipH="1" rot="10800000">
            <a:off x="8139600" y="-18420"/>
            <a:ext cx="1004125" cy="1124425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8"/>
          <p:cNvSpPr/>
          <p:nvPr/>
        </p:nvSpPr>
        <p:spPr>
          <a:xfrm flipH="1" rot="10800000">
            <a:off x="8636750" y="897805"/>
            <a:ext cx="141450" cy="13150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8"/>
          <p:cNvSpPr/>
          <p:nvPr/>
        </p:nvSpPr>
        <p:spPr>
          <a:xfrm flipH="1" rot="10800000">
            <a:off x="305745" y="3408480"/>
            <a:ext cx="253800" cy="253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8"/>
          <p:cNvSpPr/>
          <p:nvPr/>
        </p:nvSpPr>
        <p:spPr>
          <a:xfrm flipH="1" rot="10800000">
            <a:off x="8778195" y="1319505"/>
            <a:ext cx="253800" cy="253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7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9"/>
          <p:cNvSpPr txBox="1"/>
          <p:nvPr>
            <p:ph hasCustomPrompt="1" type="title"/>
          </p:nvPr>
        </p:nvSpPr>
        <p:spPr>
          <a:xfrm>
            <a:off x="1650150" y="710325"/>
            <a:ext cx="5843700" cy="8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39" name="Google Shape;439;p39"/>
          <p:cNvSpPr txBox="1"/>
          <p:nvPr>
            <p:ph idx="1" type="subTitle"/>
          </p:nvPr>
        </p:nvSpPr>
        <p:spPr>
          <a:xfrm>
            <a:off x="1774350" y="1505425"/>
            <a:ext cx="5595300" cy="2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39"/>
          <p:cNvSpPr txBox="1"/>
          <p:nvPr>
            <p:ph hasCustomPrompt="1" idx="2" type="title"/>
          </p:nvPr>
        </p:nvSpPr>
        <p:spPr>
          <a:xfrm>
            <a:off x="1650150" y="1997950"/>
            <a:ext cx="5843700" cy="8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41" name="Google Shape;441;p39"/>
          <p:cNvSpPr txBox="1"/>
          <p:nvPr>
            <p:ph idx="3" type="subTitle"/>
          </p:nvPr>
        </p:nvSpPr>
        <p:spPr>
          <a:xfrm>
            <a:off x="1774350" y="2793050"/>
            <a:ext cx="5595300" cy="2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39"/>
          <p:cNvSpPr txBox="1"/>
          <p:nvPr>
            <p:ph hasCustomPrompt="1" idx="4" type="title"/>
          </p:nvPr>
        </p:nvSpPr>
        <p:spPr>
          <a:xfrm>
            <a:off x="1650150" y="3285575"/>
            <a:ext cx="5843700" cy="8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43" name="Google Shape;443;p39"/>
          <p:cNvSpPr txBox="1"/>
          <p:nvPr>
            <p:ph idx="5" type="subTitle"/>
          </p:nvPr>
        </p:nvSpPr>
        <p:spPr>
          <a:xfrm>
            <a:off x="1774350" y="4080675"/>
            <a:ext cx="5595300" cy="2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39"/>
          <p:cNvSpPr/>
          <p:nvPr/>
        </p:nvSpPr>
        <p:spPr>
          <a:xfrm rot="2500810">
            <a:off x="-709096" y="3650821"/>
            <a:ext cx="2008335" cy="1141248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9"/>
          <p:cNvSpPr/>
          <p:nvPr/>
        </p:nvSpPr>
        <p:spPr>
          <a:xfrm>
            <a:off x="-200290" y="2940526"/>
            <a:ext cx="640150" cy="640150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9"/>
          <p:cNvSpPr/>
          <p:nvPr/>
        </p:nvSpPr>
        <p:spPr>
          <a:xfrm flipH="1">
            <a:off x="7710462" y="-12047"/>
            <a:ext cx="1447660" cy="1368730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9"/>
          <p:cNvSpPr/>
          <p:nvPr/>
        </p:nvSpPr>
        <p:spPr>
          <a:xfrm flipH="1">
            <a:off x="6635127" y="4404382"/>
            <a:ext cx="2522996" cy="1284818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9"/>
          <p:cNvSpPr/>
          <p:nvPr/>
        </p:nvSpPr>
        <p:spPr>
          <a:xfrm flipH="1">
            <a:off x="8385587" y="4459095"/>
            <a:ext cx="556667" cy="55663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9"/>
          <p:cNvSpPr/>
          <p:nvPr/>
        </p:nvSpPr>
        <p:spPr>
          <a:xfrm flipH="1">
            <a:off x="7402718" y="4418641"/>
            <a:ext cx="181253" cy="165078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9"/>
          <p:cNvSpPr/>
          <p:nvPr/>
        </p:nvSpPr>
        <p:spPr>
          <a:xfrm rot="-6701126">
            <a:off x="328484" y="-793616"/>
            <a:ext cx="1518282" cy="280237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9"/>
          <p:cNvSpPr/>
          <p:nvPr/>
        </p:nvSpPr>
        <p:spPr>
          <a:xfrm rot="-5400000">
            <a:off x="111257" y="119055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9"/>
          <p:cNvSpPr/>
          <p:nvPr/>
        </p:nvSpPr>
        <p:spPr>
          <a:xfrm rot="597014">
            <a:off x="-319981" y="-413165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9"/>
          <p:cNvSpPr/>
          <p:nvPr/>
        </p:nvSpPr>
        <p:spPr>
          <a:xfrm flipH="1">
            <a:off x="7493853" y="278896"/>
            <a:ext cx="848872" cy="848872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9"/>
          <p:cNvSpPr/>
          <p:nvPr/>
        </p:nvSpPr>
        <p:spPr>
          <a:xfrm flipH="1">
            <a:off x="497544" y="527440"/>
            <a:ext cx="290700" cy="290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9"/>
          <p:cNvSpPr/>
          <p:nvPr/>
        </p:nvSpPr>
        <p:spPr>
          <a:xfrm rot="597014">
            <a:off x="8690619" y="904722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9"/>
          <p:cNvSpPr/>
          <p:nvPr/>
        </p:nvSpPr>
        <p:spPr>
          <a:xfrm flipH="1">
            <a:off x="8569980" y="615326"/>
            <a:ext cx="512700" cy="51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4_1_1_1_1_1_1_1_1_1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"/>
          <p:cNvSpPr txBox="1"/>
          <p:nvPr>
            <p:ph idx="1" type="subTitle"/>
          </p:nvPr>
        </p:nvSpPr>
        <p:spPr>
          <a:xfrm>
            <a:off x="1619694" y="3613259"/>
            <a:ext cx="27738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9" name="Google Shape;459;p40"/>
          <p:cNvSpPr txBox="1"/>
          <p:nvPr>
            <p:ph idx="2" type="subTitle"/>
          </p:nvPr>
        </p:nvSpPr>
        <p:spPr>
          <a:xfrm>
            <a:off x="4750501" y="3613259"/>
            <a:ext cx="27738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0" name="Google Shape;46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1" name="Google Shape;461;p40"/>
          <p:cNvSpPr txBox="1"/>
          <p:nvPr>
            <p:ph idx="3" type="title"/>
          </p:nvPr>
        </p:nvSpPr>
        <p:spPr>
          <a:xfrm>
            <a:off x="1635294" y="3119229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62" name="Google Shape;462;p40"/>
          <p:cNvSpPr txBox="1"/>
          <p:nvPr>
            <p:ph idx="4" type="title"/>
          </p:nvPr>
        </p:nvSpPr>
        <p:spPr>
          <a:xfrm>
            <a:off x="4766101" y="3119229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63" name="Google Shape;463;p40"/>
          <p:cNvSpPr/>
          <p:nvPr/>
        </p:nvSpPr>
        <p:spPr>
          <a:xfrm flipH="1" rot="-2500810">
            <a:off x="7794755" y="3662880"/>
            <a:ext cx="2008335" cy="1141248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0"/>
          <p:cNvSpPr/>
          <p:nvPr/>
        </p:nvSpPr>
        <p:spPr>
          <a:xfrm flipH="1">
            <a:off x="8654134" y="2952586"/>
            <a:ext cx="640150" cy="640150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0"/>
          <p:cNvSpPr/>
          <p:nvPr/>
        </p:nvSpPr>
        <p:spPr>
          <a:xfrm>
            <a:off x="0" y="0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"/>
          <p:cNvSpPr/>
          <p:nvPr/>
        </p:nvSpPr>
        <p:spPr>
          <a:xfrm>
            <a:off x="0" y="4566200"/>
            <a:ext cx="2008275" cy="1022700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0"/>
          <p:cNvSpPr/>
          <p:nvPr/>
        </p:nvSpPr>
        <p:spPr>
          <a:xfrm>
            <a:off x="171825" y="4609750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0"/>
          <p:cNvSpPr/>
          <p:nvPr/>
        </p:nvSpPr>
        <p:spPr>
          <a:xfrm>
            <a:off x="1252975" y="4577550"/>
            <a:ext cx="144275" cy="131400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0"/>
          <p:cNvSpPr/>
          <p:nvPr/>
        </p:nvSpPr>
        <p:spPr>
          <a:xfrm flipH="1" rot="6701126">
            <a:off x="7247228" y="-781556"/>
            <a:ext cx="1518282" cy="280237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0"/>
          <p:cNvSpPr/>
          <p:nvPr/>
        </p:nvSpPr>
        <p:spPr>
          <a:xfrm flipH="1" rot="5400000">
            <a:off x="8342563" y="12026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0"/>
          <p:cNvSpPr/>
          <p:nvPr/>
        </p:nvSpPr>
        <p:spPr>
          <a:xfrm flipH="1" rot="-597014">
            <a:off x="8322179" y="-401106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0"/>
          <p:cNvSpPr/>
          <p:nvPr/>
        </p:nvSpPr>
        <p:spPr>
          <a:xfrm>
            <a:off x="614925" y="2194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0"/>
          <p:cNvSpPr/>
          <p:nvPr/>
        </p:nvSpPr>
        <p:spPr>
          <a:xfrm>
            <a:off x="171825" y="645525"/>
            <a:ext cx="386700" cy="386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0"/>
          <p:cNvSpPr/>
          <p:nvPr/>
        </p:nvSpPr>
        <p:spPr>
          <a:xfrm>
            <a:off x="8305750" y="539500"/>
            <a:ext cx="290700" cy="290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7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/>
          <p:cNvSpPr txBox="1"/>
          <p:nvPr>
            <p:ph type="title"/>
          </p:nvPr>
        </p:nvSpPr>
        <p:spPr>
          <a:xfrm>
            <a:off x="779050" y="1571419"/>
            <a:ext cx="3251400" cy="1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77" name="Google Shape;477;p41"/>
          <p:cNvSpPr txBox="1"/>
          <p:nvPr>
            <p:ph idx="1" type="subTitle"/>
          </p:nvPr>
        </p:nvSpPr>
        <p:spPr>
          <a:xfrm>
            <a:off x="779050" y="2567681"/>
            <a:ext cx="3684300" cy="1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41"/>
          <p:cNvSpPr/>
          <p:nvPr/>
        </p:nvSpPr>
        <p:spPr>
          <a:xfrm flipH="1" rot="-2500810">
            <a:off x="7794755" y="3662880"/>
            <a:ext cx="2008335" cy="1141248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1"/>
          <p:cNvSpPr/>
          <p:nvPr/>
        </p:nvSpPr>
        <p:spPr>
          <a:xfrm flipH="1">
            <a:off x="8654134" y="2952586"/>
            <a:ext cx="640150" cy="640150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1"/>
          <p:cNvSpPr/>
          <p:nvPr/>
        </p:nvSpPr>
        <p:spPr>
          <a:xfrm>
            <a:off x="0" y="0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1"/>
          <p:cNvSpPr/>
          <p:nvPr/>
        </p:nvSpPr>
        <p:spPr>
          <a:xfrm>
            <a:off x="0" y="4566200"/>
            <a:ext cx="2008275" cy="1022700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1"/>
          <p:cNvSpPr/>
          <p:nvPr/>
        </p:nvSpPr>
        <p:spPr>
          <a:xfrm>
            <a:off x="171825" y="4609750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1"/>
          <p:cNvSpPr/>
          <p:nvPr/>
        </p:nvSpPr>
        <p:spPr>
          <a:xfrm>
            <a:off x="1252975" y="4577550"/>
            <a:ext cx="144275" cy="131400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1"/>
          <p:cNvSpPr/>
          <p:nvPr/>
        </p:nvSpPr>
        <p:spPr>
          <a:xfrm flipH="1" rot="6701126">
            <a:off x="7247228" y="-781556"/>
            <a:ext cx="1518282" cy="280237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1"/>
          <p:cNvSpPr/>
          <p:nvPr/>
        </p:nvSpPr>
        <p:spPr>
          <a:xfrm flipH="1" rot="5400000">
            <a:off x="8342563" y="12026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"/>
          <p:cNvSpPr/>
          <p:nvPr/>
        </p:nvSpPr>
        <p:spPr>
          <a:xfrm flipH="1" rot="-597014">
            <a:off x="8322179" y="-401106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1"/>
          <p:cNvSpPr/>
          <p:nvPr/>
        </p:nvSpPr>
        <p:spPr>
          <a:xfrm>
            <a:off x="614925" y="2194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1"/>
          <p:cNvSpPr/>
          <p:nvPr/>
        </p:nvSpPr>
        <p:spPr>
          <a:xfrm>
            <a:off x="171825" y="645525"/>
            <a:ext cx="386700" cy="386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1"/>
          <p:cNvSpPr/>
          <p:nvPr/>
        </p:nvSpPr>
        <p:spPr>
          <a:xfrm>
            <a:off x="8305750" y="539500"/>
            <a:ext cx="290700" cy="290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_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"/>
          <p:cNvSpPr txBox="1"/>
          <p:nvPr>
            <p:ph type="title"/>
          </p:nvPr>
        </p:nvSpPr>
        <p:spPr>
          <a:xfrm>
            <a:off x="5787225" y="1566623"/>
            <a:ext cx="2542800" cy="10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2" name="Google Shape;492;p42"/>
          <p:cNvSpPr txBox="1"/>
          <p:nvPr>
            <p:ph idx="1" type="subTitle"/>
          </p:nvPr>
        </p:nvSpPr>
        <p:spPr>
          <a:xfrm>
            <a:off x="4700725" y="2568178"/>
            <a:ext cx="3629400" cy="9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42"/>
          <p:cNvSpPr/>
          <p:nvPr/>
        </p:nvSpPr>
        <p:spPr>
          <a:xfrm flipH="1" rot="8299190">
            <a:off x="-642767" y="347346"/>
            <a:ext cx="2008335" cy="1141248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2"/>
          <p:cNvSpPr/>
          <p:nvPr/>
        </p:nvSpPr>
        <p:spPr>
          <a:xfrm flipH="1" rot="10800000">
            <a:off x="-133961" y="1558739"/>
            <a:ext cx="640150" cy="640150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2"/>
          <p:cNvSpPr/>
          <p:nvPr/>
        </p:nvSpPr>
        <p:spPr>
          <a:xfrm rot="10800000">
            <a:off x="8068573" y="4119250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2"/>
          <p:cNvSpPr/>
          <p:nvPr/>
        </p:nvSpPr>
        <p:spPr>
          <a:xfrm rot="10800000">
            <a:off x="7152048" y="-437425"/>
            <a:ext cx="2008275" cy="1022700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2"/>
          <p:cNvSpPr/>
          <p:nvPr/>
        </p:nvSpPr>
        <p:spPr>
          <a:xfrm rot="10800000">
            <a:off x="8545398" y="98650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2"/>
          <p:cNvSpPr/>
          <p:nvPr/>
        </p:nvSpPr>
        <p:spPr>
          <a:xfrm rot="10800000">
            <a:off x="7763073" y="442525"/>
            <a:ext cx="144275" cy="131400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2"/>
          <p:cNvSpPr/>
          <p:nvPr/>
        </p:nvSpPr>
        <p:spPr>
          <a:xfrm flipH="1" rot="-4098874">
            <a:off x="394813" y="3130661"/>
            <a:ext cx="1518282" cy="280237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2"/>
          <p:cNvSpPr/>
          <p:nvPr/>
        </p:nvSpPr>
        <p:spPr>
          <a:xfrm flipH="1" rot="-5400000">
            <a:off x="177585" y="3308687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2"/>
          <p:cNvSpPr/>
          <p:nvPr/>
        </p:nvSpPr>
        <p:spPr>
          <a:xfrm flipH="1" rot="10202986">
            <a:off x="-253652" y="4520312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 rot="10800000">
            <a:off x="7905223" y="4291887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2"/>
          <p:cNvSpPr/>
          <p:nvPr/>
        </p:nvSpPr>
        <p:spPr>
          <a:xfrm rot="10800000">
            <a:off x="8601798" y="4119250"/>
            <a:ext cx="386700" cy="386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2"/>
          <p:cNvSpPr/>
          <p:nvPr/>
        </p:nvSpPr>
        <p:spPr>
          <a:xfrm rot="10800000">
            <a:off x="563873" y="4321275"/>
            <a:ext cx="290700" cy="290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7_2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3"/>
          <p:cNvSpPr txBox="1"/>
          <p:nvPr>
            <p:ph type="title"/>
          </p:nvPr>
        </p:nvSpPr>
        <p:spPr>
          <a:xfrm>
            <a:off x="1007650" y="1754849"/>
            <a:ext cx="2625300" cy="6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07" name="Google Shape;507;p43"/>
          <p:cNvSpPr txBox="1"/>
          <p:nvPr>
            <p:ph idx="1" type="subTitle"/>
          </p:nvPr>
        </p:nvSpPr>
        <p:spPr>
          <a:xfrm>
            <a:off x="1007650" y="2564175"/>
            <a:ext cx="36771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43"/>
          <p:cNvSpPr/>
          <p:nvPr/>
        </p:nvSpPr>
        <p:spPr>
          <a:xfrm flipH="1" rot="-2500810">
            <a:off x="7794755" y="3662880"/>
            <a:ext cx="2008335" cy="1141248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3"/>
          <p:cNvSpPr/>
          <p:nvPr/>
        </p:nvSpPr>
        <p:spPr>
          <a:xfrm flipH="1">
            <a:off x="8654134" y="2952586"/>
            <a:ext cx="640150" cy="640150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3"/>
          <p:cNvSpPr/>
          <p:nvPr/>
        </p:nvSpPr>
        <p:spPr>
          <a:xfrm>
            <a:off x="0" y="0"/>
            <a:ext cx="1091750" cy="1032225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3"/>
          <p:cNvSpPr/>
          <p:nvPr/>
        </p:nvSpPr>
        <p:spPr>
          <a:xfrm>
            <a:off x="0" y="4566200"/>
            <a:ext cx="2008275" cy="1022700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3"/>
          <p:cNvSpPr/>
          <p:nvPr/>
        </p:nvSpPr>
        <p:spPr>
          <a:xfrm>
            <a:off x="171825" y="4609750"/>
            <a:ext cx="443100" cy="443075"/>
          </a:xfrm>
          <a:custGeom>
            <a:rect b="b" l="l" r="r" t="t"/>
            <a:pathLst>
              <a:path extrusionOk="0" h="17723" w="17724">
                <a:moveTo>
                  <a:pt x="17724" y="8861"/>
                </a:moveTo>
                <a:cubicBezTo>
                  <a:pt x="17724" y="13756"/>
                  <a:pt x="13757" y="17723"/>
                  <a:pt x="8862" y="17723"/>
                </a:cubicBezTo>
                <a:cubicBezTo>
                  <a:pt x="3968" y="17723"/>
                  <a:pt x="1" y="13756"/>
                  <a:pt x="1" y="8861"/>
                </a:cubicBezTo>
                <a:cubicBezTo>
                  <a:pt x="1" y="3967"/>
                  <a:pt x="3968" y="0"/>
                  <a:pt x="8862" y="0"/>
                </a:cubicBezTo>
                <a:cubicBezTo>
                  <a:pt x="13757" y="0"/>
                  <a:pt x="17724" y="3967"/>
                  <a:pt x="17724" y="8861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3"/>
          <p:cNvSpPr/>
          <p:nvPr/>
        </p:nvSpPr>
        <p:spPr>
          <a:xfrm>
            <a:off x="1252975" y="4577550"/>
            <a:ext cx="144275" cy="131400"/>
          </a:xfrm>
          <a:custGeom>
            <a:rect b="b" l="l" r="r" t="t"/>
            <a:pathLst>
              <a:path extrusionOk="0" h="5256" w="5771">
                <a:moveTo>
                  <a:pt x="2891" y="0"/>
                </a:moveTo>
                <a:cubicBezTo>
                  <a:pt x="2218" y="0"/>
                  <a:pt x="1546" y="258"/>
                  <a:pt x="1031" y="773"/>
                </a:cubicBezTo>
                <a:cubicBezTo>
                  <a:pt x="1" y="1793"/>
                  <a:pt x="1" y="3462"/>
                  <a:pt x="1031" y="4482"/>
                </a:cubicBezTo>
                <a:cubicBezTo>
                  <a:pt x="1546" y="4998"/>
                  <a:pt x="2218" y="5255"/>
                  <a:pt x="2891" y="5255"/>
                </a:cubicBezTo>
                <a:cubicBezTo>
                  <a:pt x="3563" y="5255"/>
                  <a:pt x="4235" y="4998"/>
                  <a:pt x="4751" y="4482"/>
                </a:cubicBezTo>
                <a:cubicBezTo>
                  <a:pt x="5771" y="3462"/>
                  <a:pt x="5771" y="1793"/>
                  <a:pt x="4751" y="773"/>
                </a:cubicBezTo>
                <a:cubicBezTo>
                  <a:pt x="4235" y="258"/>
                  <a:pt x="3563" y="0"/>
                  <a:pt x="2891" y="0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3"/>
          <p:cNvSpPr/>
          <p:nvPr/>
        </p:nvSpPr>
        <p:spPr>
          <a:xfrm flipH="1" rot="6701126">
            <a:off x="7247228" y="-781556"/>
            <a:ext cx="1518282" cy="2802370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3"/>
          <p:cNvSpPr/>
          <p:nvPr/>
        </p:nvSpPr>
        <p:spPr>
          <a:xfrm flipH="1" rot="5400000">
            <a:off x="8342563" y="12026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3"/>
          <p:cNvSpPr/>
          <p:nvPr/>
        </p:nvSpPr>
        <p:spPr>
          <a:xfrm flipH="1" rot="-597014">
            <a:off x="8322179" y="-401106"/>
            <a:ext cx="1091796" cy="1032269"/>
          </a:xfrm>
          <a:custGeom>
            <a:rect b="b" l="l" r="r" t="t"/>
            <a:pathLst>
              <a:path extrusionOk="0" h="41289" w="43670">
                <a:moveTo>
                  <a:pt x="1" y="31685"/>
                </a:moveTo>
                <a:lnTo>
                  <a:pt x="43669" y="41288"/>
                </a:lnTo>
                <a:lnTo>
                  <a:pt x="32881" y="1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3"/>
          <p:cNvSpPr/>
          <p:nvPr/>
        </p:nvSpPr>
        <p:spPr>
          <a:xfrm>
            <a:off x="614925" y="219413"/>
            <a:ext cx="640175" cy="640175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/>
          <p:nvPr/>
        </p:nvSpPr>
        <p:spPr>
          <a:xfrm>
            <a:off x="171825" y="645525"/>
            <a:ext cx="386700" cy="386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/>
          <p:nvPr/>
        </p:nvSpPr>
        <p:spPr>
          <a:xfrm>
            <a:off x="8305750" y="539500"/>
            <a:ext cx="290700" cy="290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7_2_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4"/>
          <p:cNvSpPr txBox="1"/>
          <p:nvPr>
            <p:ph type="title"/>
          </p:nvPr>
        </p:nvSpPr>
        <p:spPr>
          <a:xfrm>
            <a:off x="2274325" y="927950"/>
            <a:ext cx="4595400" cy="5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22" name="Google Shape;522;p44"/>
          <p:cNvSpPr txBox="1"/>
          <p:nvPr>
            <p:ph idx="1" type="subTitle"/>
          </p:nvPr>
        </p:nvSpPr>
        <p:spPr>
          <a:xfrm>
            <a:off x="1556850" y="1843425"/>
            <a:ext cx="6030300" cy="5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44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template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44"/>
          <p:cNvSpPr/>
          <p:nvPr/>
        </p:nvSpPr>
        <p:spPr>
          <a:xfrm rot="2150316">
            <a:off x="57324" y="3689306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4"/>
          <p:cNvSpPr/>
          <p:nvPr/>
        </p:nvSpPr>
        <p:spPr>
          <a:xfrm flipH="1" rot="10800000">
            <a:off x="5552525" y="-237805"/>
            <a:ext cx="3591444" cy="284571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4"/>
          <p:cNvSpPr/>
          <p:nvPr/>
        </p:nvSpPr>
        <p:spPr>
          <a:xfrm flipH="1" rot="10800000">
            <a:off x="5350625" y="115610"/>
            <a:ext cx="632702" cy="632702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4"/>
          <p:cNvSpPr/>
          <p:nvPr/>
        </p:nvSpPr>
        <p:spPr>
          <a:xfrm flipH="1" rot="10800000">
            <a:off x="7348508" y="-9662"/>
            <a:ext cx="1795476" cy="2010584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4"/>
          <p:cNvSpPr/>
          <p:nvPr/>
        </p:nvSpPr>
        <p:spPr>
          <a:xfrm flipH="1" rot="10800000">
            <a:off x="8237470" y="1628638"/>
            <a:ext cx="252927" cy="235135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4"/>
          <p:cNvSpPr/>
          <p:nvPr/>
        </p:nvSpPr>
        <p:spPr>
          <a:xfrm rot="7804861">
            <a:off x="6296034" y="370212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4"/>
          <p:cNvSpPr/>
          <p:nvPr/>
        </p:nvSpPr>
        <p:spPr>
          <a:xfrm rot="10800000">
            <a:off x="6800119" y="3888658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"/>
          <p:cNvSpPr/>
          <p:nvPr/>
        </p:nvSpPr>
        <p:spPr>
          <a:xfrm flipH="1" rot="10800000">
            <a:off x="8047588" y="3206337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4"/>
          <p:cNvSpPr/>
          <p:nvPr/>
        </p:nvSpPr>
        <p:spPr>
          <a:xfrm flipH="1" rot="10800000">
            <a:off x="7263663" y="581762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4"/>
          <p:cNvSpPr/>
          <p:nvPr/>
        </p:nvSpPr>
        <p:spPr>
          <a:xfrm flipH="1" rot="-8898334">
            <a:off x="-347824" y="345120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"/>
          <p:cNvSpPr/>
          <p:nvPr/>
        </p:nvSpPr>
        <p:spPr>
          <a:xfrm flipH="1" rot="-9361476">
            <a:off x="451792" y="4007640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4"/>
          <p:cNvSpPr/>
          <p:nvPr/>
        </p:nvSpPr>
        <p:spPr>
          <a:xfrm flipH="1" rot="-9361391">
            <a:off x="786744" y="3941441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4"/>
          <p:cNvSpPr/>
          <p:nvPr/>
        </p:nvSpPr>
        <p:spPr>
          <a:xfrm flipH="1" rot="9164132">
            <a:off x="-520264" y="-145263"/>
            <a:ext cx="2883798" cy="1516831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4"/>
          <p:cNvSpPr/>
          <p:nvPr/>
        </p:nvSpPr>
        <p:spPr>
          <a:xfrm flipH="1" rot="9164132">
            <a:off x="-281222" y="606715"/>
            <a:ext cx="1006314" cy="1006673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4"/>
          <p:cNvSpPr/>
          <p:nvPr/>
        </p:nvSpPr>
        <p:spPr>
          <a:xfrm flipH="1" rot="-9360612">
            <a:off x="765697" y="4230602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4"/>
          <p:cNvSpPr/>
          <p:nvPr/>
        </p:nvSpPr>
        <p:spPr>
          <a:xfrm flipH="1" rot="10800000">
            <a:off x="586774" y="957091"/>
            <a:ext cx="252900" cy="252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8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/>
          <p:nvPr/>
        </p:nvSpPr>
        <p:spPr>
          <a:xfrm rot="675889">
            <a:off x="7630984" y="-944154"/>
            <a:ext cx="1852981" cy="3420142"/>
          </a:xfrm>
          <a:custGeom>
            <a:rect b="b" l="l" r="r" t="t"/>
            <a:pathLst>
              <a:path extrusionOk="0" h="112098" w="60733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5"/>
          <p:cNvSpPr/>
          <p:nvPr/>
        </p:nvSpPr>
        <p:spPr>
          <a:xfrm>
            <a:off x="8061897" y="232230"/>
            <a:ext cx="781334" cy="781334"/>
          </a:xfrm>
          <a:custGeom>
            <a:rect b="b" l="l" r="r" t="t"/>
            <a:pathLst>
              <a:path extrusionOk="0" h="25607" w="25607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5"/>
          <p:cNvSpPr/>
          <p:nvPr/>
        </p:nvSpPr>
        <p:spPr>
          <a:xfrm>
            <a:off x="0" y="4231852"/>
            <a:ext cx="3097563" cy="1577412"/>
          </a:xfrm>
          <a:custGeom>
            <a:rect b="b" l="l" r="r" t="t"/>
            <a:pathLst>
              <a:path extrusionOk="0" h="40908" w="80331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5"/>
          <p:cNvSpPr/>
          <p:nvPr/>
        </p:nvSpPr>
        <p:spPr>
          <a:xfrm>
            <a:off x="8276624" y="3181934"/>
            <a:ext cx="896701" cy="1961557"/>
          </a:xfrm>
          <a:custGeom>
            <a:rect b="b" l="l" r="r" t="t"/>
            <a:pathLst>
              <a:path extrusionOk="0" h="64287" w="29388">
                <a:moveTo>
                  <a:pt x="11180" y="64287"/>
                </a:moveTo>
                <a:cubicBezTo>
                  <a:pt x="11180" y="64287"/>
                  <a:pt x="15683" y="58475"/>
                  <a:pt x="11180" y="44307"/>
                </a:cubicBezTo>
                <a:cubicBezTo>
                  <a:pt x="6667" y="30140"/>
                  <a:pt x="0" y="6028"/>
                  <a:pt x="29058" y="1"/>
                </a:cubicBezTo>
                <a:lnTo>
                  <a:pt x="29058" y="5132"/>
                </a:lnTo>
                <a:cubicBezTo>
                  <a:pt x="29058" y="5132"/>
                  <a:pt x="19640" y="4740"/>
                  <a:pt x="17754" y="21051"/>
                </a:cubicBezTo>
                <a:cubicBezTo>
                  <a:pt x="15879" y="37363"/>
                  <a:pt x="29387" y="43236"/>
                  <a:pt x="24503" y="64276"/>
                </a:cubicBezTo>
                <a:lnTo>
                  <a:pt x="11180" y="64276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5"/>
          <p:cNvSpPr/>
          <p:nvPr/>
        </p:nvSpPr>
        <p:spPr>
          <a:xfrm flipH="1">
            <a:off x="0" y="3242675"/>
            <a:ext cx="883075" cy="1900825"/>
          </a:xfrm>
          <a:custGeom>
            <a:rect b="b" l="l" r="r" t="t"/>
            <a:pathLst>
              <a:path extrusionOk="0" h="76033" w="35323">
                <a:moveTo>
                  <a:pt x="0" y="75621"/>
                </a:moveTo>
                <a:cubicBezTo>
                  <a:pt x="0" y="75621"/>
                  <a:pt x="12004" y="76033"/>
                  <a:pt x="10902" y="64029"/>
                </a:cubicBezTo>
                <a:cubicBezTo>
                  <a:pt x="9789" y="52025"/>
                  <a:pt x="4719" y="41412"/>
                  <a:pt x="15343" y="33560"/>
                </a:cubicBezTo>
                <a:cubicBezTo>
                  <a:pt x="22875" y="27996"/>
                  <a:pt x="27069" y="22669"/>
                  <a:pt x="24544" y="16229"/>
                </a:cubicBezTo>
                <a:cubicBezTo>
                  <a:pt x="22010" y="9779"/>
                  <a:pt x="24823" y="0"/>
                  <a:pt x="35322" y="0"/>
                </a:cubicBezTo>
                <a:lnTo>
                  <a:pt x="35322" y="75631"/>
                </a:lnTo>
                <a:lnTo>
                  <a:pt x="0" y="7563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5"/>
          <p:cNvSpPr/>
          <p:nvPr/>
        </p:nvSpPr>
        <p:spPr>
          <a:xfrm rot="-5400000">
            <a:off x="4449175" y="661525"/>
            <a:ext cx="443100" cy="443100"/>
          </a:xfrm>
          <a:custGeom>
            <a:rect b="b" l="l" r="r" t="t"/>
            <a:pathLst>
              <a:path extrusionOk="0" h="17724" w="17724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5"/>
          <p:cNvSpPr/>
          <p:nvPr/>
        </p:nvSpPr>
        <p:spPr>
          <a:xfrm rot="-5400000">
            <a:off x="4251600" y="-117450"/>
            <a:ext cx="1245250" cy="1480700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5"/>
          <p:cNvSpPr/>
          <p:nvPr/>
        </p:nvSpPr>
        <p:spPr>
          <a:xfrm>
            <a:off x="4990075" y="232300"/>
            <a:ext cx="781200" cy="781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5"/>
          <p:cNvSpPr/>
          <p:nvPr/>
        </p:nvSpPr>
        <p:spPr>
          <a:xfrm>
            <a:off x="368275" y="4231850"/>
            <a:ext cx="514800" cy="51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5"/>
          <p:cNvSpPr/>
          <p:nvPr/>
        </p:nvSpPr>
        <p:spPr>
          <a:xfrm>
            <a:off x="8376275" y="4068775"/>
            <a:ext cx="362400" cy="362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5"/>
          <p:cNvSpPr/>
          <p:nvPr/>
        </p:nvSpPr>
        <p:spPr>
          <a:xfrm>
            <a:off x="7905451" y="1575150"/>
            <a:ext cx="1894081" cy="2121003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5"/>
          <p:cNvSpPr/>
          <p:nvPr/>
        </p:nvSpPr>
        <p:spPr>
          <a:xfrm>
            <a:off x="8843234" y="1719831"/>
            <a:ext cx="266817" cy="248048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8_1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6"/>
          <p:cNvGrpSpPr/>
          <p:nvPr/>
        </p:nvGrpSpPr>
        <p:grpSpPr>
          <a:xfrm>
            <a:off x="-822299" y="-603538"/>
            <a:ext cx="9994682" cy="6192438"/>
            <a:chOff x="-822299" y="-603538"/>
            <a:chExt cx="9994682" cy="6192438"/>
          </a:xfrm>
        </p:grpSpPr>
        <p:sp>
          <p:nvSpPr>
            <p:cNvPr id="555" name="Google Shape;555;p46"/>
            <p:cNvSpPr/>
            <p:nvPr/>
          </p:nvSpPr>
          <p:spPr>
            <a:xfrm rot="2500810">
              <a:off x="-697036" y="3662880"/>
              <a:ext cx="2008335" cy="1141248"/>
            </a:xfrm>
            <a:custGeom>
              <a:rect b="b" l="l" r="r" t="t"/>
              <a:pathLst>
                <a:path extrusionOk="0" h="45648" w="80330">
                  <a:moveTo>
                    <a:pt x="16827" y="1"/>
                  </a:moveTo>
                  <a:cubicBezTo>
                    <a:pt x="16827" y="1"/>
                    <a:pt x="15332" y="17352"/>
                    <a:pt x="28140" y="17352"/>
                  </a:cubicBezTo>
                  <a:cubicBezTo>
                    <a:pt x="40938" y="17352"/>
                    <a:pt x="49490" y="13076"/>
                    <a:pt x="54158" y="23380"/>
                  </a:cubicBezTo>
                  <a:cubicBezTo>
                    <a:pt x="58815" y="33684"/>
                    <a:pt x="80330" y="36497"/>
                    <a:pt x="80330" y="36497"/>
                  </a:cubicBezTo>
                  <a:lnTo>
                    <a:pt x="80330" y="43226"/>
                  </a:lnTo>
                  <a:cubicBezTo>
                    <a:pt x="80330" y="43226"/>
                    <a:pt x="68923" y="45647"/>
                    <a:pt x="52076" y="34869"/>
                  </a:cubicBezTo>
                  <a:cubicBezTo>
                    <a:pt x="35229" y="24091"/>
                    <a:pt x="26667" y="37940"/>
                    <a:pt x="16775" y="36456"/>
                  </a:cubicBezTo>
                  <a:cubicBezTo>
                    <a:pt x="6883" y="34972"/>
                    <a:pt x="0" y="26337"/>
                    <a:pt x="0" y="26337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-188230" y="2952586"/>
              <a:ext cx="640150" cy="640150"/>
            </a:xfrm>
            <a:custGeom>
              <a:rect b="b" l="l" r="r" t="t"/>
              <a:pathLst>
                <a:path extrusionOk="0" h="25606" w="25606">
                  <a:moveTo>
                    <a:pt x="25606" y="12808"/>
                  </a:moveTo>
                  <a:cubicBezTo>
                    <a:pt x="25606" y="19877"/>
                    <a:pt x="19877" y="25606"/>
                    <a:pt x="12808" y="25606"/>
                  </a:cubicBezTo>
                  <a:cubicBezTo>
                    <a:pt x="5729" y="25606"/>
                    <a:pt x="0" y="19877"/>
                    <a:pt x="0" y="12808"/>
                  </a:cubicBezTo>
                  <a:cubicBezTo>
                    <a:pt x="0" y="5730"/>
                    <a:pt x="5729" y="1"/>
                    <a:pt x="12808" y="1"/>
                  </a:cubicBezTo>
                  <a:cubicBezTo>
                    <a:pt x="19877" y="1"/>
                    <a:pt x="25606" y="5730"/>
                    <a:pt x="25606" y="12808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 flipH="1">
              <a:off x="8080633" y="0"/>
              <a:ext cx="1091750" cy="1032225"/>
            </a:xfrm>
            <a:custGeom>
              <a:rect b="b" l="l" r="r" t="t"/>
              <a:pathLst>
                <a:path extrusionOk="0" h="41289" w="4367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 flipH="1">
              <a:off x="7164108" y="4566200"/>
              <a:ext cx="2008275" cy="1022700"/>
            </a:xfrm>
            <a:custGeom>
              <a:rect b="b" l="l" r="r" t="t"/>
              <a:pathLst>
                <a:path extrusionOk="0" h="40908" w="80331">
                  <a:moveTo>
                    <a:pt x="11" y="464"/>
                  </a:moveTo>
                  <a:cubicBezTo>
                    <a:pt x="11" y="464"/>
                    <a:pt x="17590" y="13911"/>
                    <a:pt x="35488" y="7420"/>
                  </a:cubicBezTo>
                  <a:cubicBezTo>
                    <a:pt x="53396" y="928"/>
                    <a:pt x="68790" y="1"/>
                    <a:pt x="80331" y="23648"/>
                  </a:cubicBezTo>
                  <a:lnTo>
                    <a:pt x="80331" y="32056"/>
                  </a:lnTo>
                  <a:cubicBezTo>
                    <a:pt x="80331" y="32056"/>
                    <a:pt x="68223" y="9975"/>
                    <a:pt x="56858" y="11593"/>
                  </a:cubicBezTo>
                  <a:cubicBezTo>
                    <a:pt x="45493" y="13221"/>
                    <a:pt x="26616" y="40907"/>
                    <a:pt x="1" y="18651"/>
                  </a:cubicBezTo>
                  <a:lnTo>
                    <a:pt x="1" y="464"/>
                  </a:ln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 flipH="1">
              <a:off x="8557458" y="4609750"/>
              <a:ext cx="443100" cy="443075"/>
            </a:xfrm>
            <a:custGeom>
              <a:rect b="b" l="l" r="r" t="t"/>
              <a:pathLst>
                <a:path extrusionOk="0" h="17723" w="17724">
                  <a:moveTo>
                    <a:pt x="17724" y="8861"/>
                  </a:moveTo>
                  <a:cubicBezTo>
                    <a:pt x="17724" y="13756"/>
                    <a:pt x="13757" y="17723"/>
                    <a:pt x="8862" y="17723"/>
                  </a:cubicBezTo>
                  <a:cubicBezTo>
                    <a:pt x="3968" y="17723"/>
                    <a:pt x="1" y="13756"/>
                    <a:pt x="1" y="8861"/>
                  </a:cubicBezTo>
                  <a:cubicBezTo>
                    <a:pt x="1" y="3967"/>
                    <a:pt x="3968" y="0"/>
                    <a:pt x="8862" y="0"/>
                  </a:cubicBezTo>
                  <a:cubicBezTo>
                    <a:pt x="13757" y="0"/>
                    <a:pt x="17724" y="3967"/>
                    <a:pt x="17724" y="8861"/>
                  </a:cubicBez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 flipH="1">
              <a:off x="7775133" y="4577550"/>
              <a:ext cx="144275" cy="131400"/>
            </a:xfrm>
            <a:custGeom>
              <a:rect b="b" l="l" r="r" t="t"/>
              <a:pathLst>
                <a:path extrusionOk="0" h="5256" w="5771">
                  <a:moveTo>
                    <a:pt x="2891" y="0"/>
                  </a:moveTo>
                  <a:cubicBezTo>
                    <a:pt x="2218" y="0"/>
                    <a:pt x="1546" y="258"/>
                    <a:pt x="1031" y="773"/>
                  </a:cubicBezTo>
                  <a:cubicBezTo>
                    <a:pt x="1" y="1793"/>
                    <a:pt x="1" y="3462"/>
                    <a:pt x="1031" y="4482"/>
                  </a:cubicBezTo>
                  <a:cubicBezTo>
                    <a:pt x="1546" y="4998"/>
                    <a:pt x="2218" y="5255"/>
                    <a:pt x="2891" y="5255"/>
                  </a:cubicBezTo>
                  <a:cubicBezTo>
                    <a:pt x="3563" y="5255"/>
                    <a:pt x="4235" y="4998"/>
                    <a:pt x="4751" y="4482"/>
                  </a:cubicBezTo>
                  <a:cubicBezTo>
                    <a:pt x="5771" y="3462"/>
                    <a:pt x="5771" y="1793"/>
                    <a:pt x="4751" y="773"/>
                  </a:cubicBezTo>
                  <a:cubicBezTo>
                    <a:pt x="4235" y="258"/>
                    <a:pt x="3563" y="0"/>
                    <a:pt x="2891" y="0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6"/>
            <p:cNvSpPr/>
            <p:nvPr/>
          </p:nvSpPr>
          <p:spPr>
            <a:xfrm rot="-6701126">
              <a:off x="340544" y="-781556"/>
              <a:ext cx="1518282" cy="2802370"/>
            </a:xfrm>
            <a:custGeom>
              <a:rect b="b" l="l" r="r" t="t"/>
              <a:pathLst>
                <a:path extrusionOk="0" h="112098" w="60733">
                  <a:moveTo>
                    <a:pt x="60733" y="1"/>
                  </a:moveTo>
                  <a:lnTo>
                    <a:pt x="7585" y="1"/>
                  </a:lnTo>
                  <a:cubicBezTo>
                    <a:pt x="1" y="37218"/>
                    <a:pt x="23607" y="46028"/>
                    <a:pt x="36796" y="56652"/>
                  </a:cubicBezTo>
                  <a:cubicBezTo>
                    <a:pt x="50480" y="67677"/>
                    <a:pt x="51634" y="79805"/>
                    <a:pt x="41433" y="89078"/>
                  </a:cubicBezTo>
                  <a:cubicBezTo>
                    <a:pt x="31263" y="98331"/>
                    <a:pt x="34468" y="112025"/>
                    <a:pt x="34478" y="112097"/>
                  </a:cubicBezTo>
                  <a:lnTo>
                    <a:pt x="60733" y="112097"/>
                  </a:ln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6"/>
            <p:cNvSpPr/>
            <p:nvPr/>
          </p:nvSpPr>
          <p:spPr>
            <a:xfrm rot="-5400000">
              <a:off x="123316" y="1202613"/>
              <a:ext cx="640175" cy="640175"/>
            </a:xfrm>
            <a:custGeom>
              <a:rect b="b" l="l" r="r" t="t"/>
              <a:pathLst>
                <a:path extrusionOk="0" h="25607" w="25607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6"/>
            <p:cNvSpPr/>
            <p:nvPr/>
          </p:nvSpPr>
          <p:spPr>
            <a:xfrm rot="597014">
              <a:off x="-307921" y="-401106"/>
              <a:ext cx="1091796" cy="1032269"/>
            </a:xfrm>
            <a:custGeom>
              <a:rect b="b" l="l" r="r" t="t"/>
              <a:pathLst>
                <a:path extrusionOk="0" h="41289" w="4367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6"/>
            <p:cNvSpPr/>
            <p:nvPr/>
          </p:nvSpPr>
          <p:spPr>
            <a:xfrm flipH="1">
              <a:off x="7917283" y="219413"/>
              <a:ext cx="640175" cy="640175"/>
            </a:xfrm>
            <a:custGeom>
              <a:rect b="b" l="l" r="r" t="t"/>
              <a:pathLst>
                <a:path extrusionOk="0" h="25607" w="25607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 flipH="1">
              <a:off x="8613858" y="645525"/>
              <a:ext cx="386700" cy="3867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 flipH="1">
              <a:off x="509604" y="539500"/>
              <a:ext cx="290700" cy="2907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8_1_1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/>
          <p:nvPr/>
        </p:nvSpPr>
        <p:spPr>
          <a:xfrm rot="2150316">
            <a:off x="57324" y="3689306"/>
            <a:ext cx="692844" cy="692792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7"/>
          <p:cNvSpPr/>
          <p:nvPr/>
        </p:nvSpPr>
        <p:spPr>
          <a:xfrm flipH="1" rot="10800000">
            <a:off x="5552525" y="-237805"/>
            <a:ext cx="3591444" cy="2845716"/>
          </a:xfrm>
          <a:custGeom>
            <a:rect b="b" l="l" r="r" t="t"/>
            <a:pathLst>
              <a:path extrusionOk="0" h="63659" w="80341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7"/>
          <p:cNvSpPr/>
          <p:nvPr/>
        </p:nvSpPr>
        <p:spPr>
          <a:xfrm flipH="1" rot="10800000">
            <a:off x="5350625" y="115610"/>
            <a:ext cx="632702" cy="632702"/>
          </a:xfrm>
          <a:custGeom>
            <a:rect b="b" l="l" r="r" t="t"/>
            <a:pathLst>
              <a:path extrusionOk="0" h="17724" w="17724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7"/>
          <p:cNvSpPr/>
          <p:nvPr/>
        </p:nvSpPr>
        <p:spPr>
          <a:xfrm flipH="1" rot="10800000">
            <a:off x="7348508" y="-9662"/>
            <a:ext cx="1795476" cy="2010584"/>
          </a:xfrm>
          <a:custGeom>
            <a:rect b="b" l="l" r="r" t="t"/>
            <a:pathLst>
              <a:path extrusionOk="0" h="44977" w="40165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7"/>
          <p:cNvSpPr/>
          <p:nvPr/>
        </p:nvSpPr>
        <p:spPr>
          <a:xfrm flipH="1" rot="10800000">
            <a:off x="8237470" y="1628638"/>
            <a:ext cx="252927" cy="235135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7"/>
          <p:cNvSpPr/>
          <p:nvPr/>
        </p:nvSpPr>
        <p:spPr>
          <a:xfrm rot="7804861">
            <a:off x="6296034" y="3702127"/>
            <a:ext cx="3631798" cy="2063791"/>
          </a:xfrm>
          <a:custGeom>
            <a:rect b="b" l="l" r="r" t="t"/>
            <a:pathLst>
              <a:path extrusionOk="0" h="45648" w="8033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7"/>
          <p:cNvSpPr/>
          <p:nvPr/>
        </p:nvSpPr>
        <p:spPr>
          <a:xfrm rot="10800000">
            <a:off x="6800119" y="3888658"/>
            <a:ext cx="1096257" cy="1096257"/>
          </a:xfrm>
          <a:custGeom>
            <a:rect b="b" l="l" r="r" t="t"/>
            <a:pathLst>
              <a:path extrusionOk="0" h="25606" w="25606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7"/>
          <p:cNvSpPr/>
          <p:nvPr/>
        </p:nvSpPr>
        <p:spPr>
          <a:xfrm flipH="1" rot="10800000">
            <a:off x="8047588" y="3206337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7"/>
          <p:cNvSpPr/>
          <p:nvPr/>
        </p:nvSpPr>
        <p:spPr>
          <a:xfrm flipH="1" rot="10800000">
            <a:off x="7263663" y="581762"/>
            <a:ext cx="632700" cy="632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7"/>
          <p:cNvSpPr/>
          <p:nvPr/>
        </p:nvSpPr>
        <p:spPr>
          <a:xfrm flipH="1" rot="-8898334">
            <a:off x="-347824" y="3451201"/>
            <a:ext cx="2592738" cy="1306020"/>
          </a:xfrm>
          <a:custGeom>
            <a:rect b="b" l="l" r="r" t="t"/>
            <a:pathLst>
              <a:path extrusionOk="0" h="40464" w="8033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7"/>
          <p:cNvSpPr/>
          <p:nvPr/>
        </p:nvSpPr>
        <p:spPr>
          <a:xfrm flipH="1" rot="-9361476">
            <a:off x="451792" y="4007640"/>
            <a:ext cx="203850" cy="189510"/>
          </a:xfrm>
          <a:custGeom>
            <a:rect b="b" l="l" r="r" t="t"/>
            <a:pathLst>
              <a:path extrusionOk="0" h="5260" w="5658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7"/>
          <p:cNvSpPr/>
          <p:nvPr/>
        </p:nvSpPr>
        <p:spPr>
          <a:xfrm flipH="1" rot="-9361391">
            <a:off x="786744" y="3941441"/>
            <a:ext cx="1466291" cy="1743535"/>
          </a:xfrm>
          <a:custGeom>
            <a:rect b="b" l="l" r="r" t="t"/>
            <a:pathLst>
              <a:path extrusionOk="0" h="59228" w="4981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7"/>
          <p:cNvSpPr/>
          <p:nvPr/>
        </p:nvSpPr>
        <p:spPr>
          <a:xfrm flipH="1" rot="9164132">
            <a:off x="-520264" y="-145263"/>
            <a:ext cx="2883798" cy="1516831"/>
          </a:xfrm>
          <a:custGeom>
            <a:rect b="b" l="l" r="r" t="t"/>
            <a:pathLst>
              <a:path extrusionOk="0" h="42247" w="8032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7"/>
          <p:cNvSpPr/>
          <p:nvPr/>
        </p:nvSpPr>
        <p:spPr>
          <a:xfrm flipH="1" rot="9164132">
            <a:off x="-281222" y="606715"/>
            <a:ext cx="1006314" cy="1006673"/>
          </a:xfrm>
          <a:custGeom>
            <a:rect b="b" l="l" r="r" t="t"/>
            <a:pathLst>
              <a:path extrusionOk="0" h="28038" w="28028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7"/>
          <p:cNvSpPr/>
          <p:nvPr/>
        </p:nvSpPr>
        <p:spPr>
          <a:xfrm flipH="1" rot="-9360612">
            <a:off x="765697" y="4230602"/>
            <a:ext cx="319499" cy="3194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7"/>
          <p:cNvSpPr/>
          <p:nvPr/>
        </p:nvSpPr>
        <p:spPr>
          <a:xfrm flipH="1" rot="10800000">
            <a:off x="586774" y="957091"/>
            <a:ext cx="252900" cy="252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35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4080000" dist="952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google.com/url?q=https://us.bbcollab.com/guest/30ff9e4e339d448096b35821cc450154&amp;sa=D&amp;source=calendar&amp;ust=1643142126407932&amp;usg=AOvVaw0zAywE6uJc9zMBUQ6IIZDT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"/>
          <p:cNvSpPr txBox="1"/>
          <p:nvPr>
            <p:ph type="title"/>
          </p:nvPr>
        </p:nvSpPr>
        <p:spPr>
          <a:xfrm>
            <a:off x="1175400" y="508375"/>
            <a:ext cx="6793200" cy="136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263238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PASA Virtual Meeting</a:t>
            </a:r>
            <a:endParaRPr b="1" sz="5100">
              <a:solidFill>
                <a:srgbClr val="263238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89" name="Google Shape;589;p48"/>
          <p:cNvSpPr txBox="1"/>
          <p:nvPr/>
        </p:nvSpPr>
        <p:spPr>
          <a:xfrm>
            <a:off x="2030400" y="1516950"/>
            <a:ext cx="508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Thursday, January 27th at 6PM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0" name="Google Shape;590;p48"/>
          <p:cNvGrpSpPr/>
          <p:nvPr/>
        </p:nvGrpSpPr>
        <p:grpSpPr>
          <a:xfrm>
            <a:off x="472115" y="2300501"/>
            <a:ext cx="2752378" cy="2596615"/>
            <a:chOff x="1549600" y="540125"/>
            <a:chExt cx="4380675" cy="4295475"/>
          </a:xfrm>
        </p:grpSpPr>
        <p:sp>
          <p:nvSpPr>
            <p:cNvPr id="591" name="Google Shape;591;p48"/>
            <p:cNvSpPr/>
            <p:nvPr/>
          </p:nvSpPr>
          <p:spPr>
            <a:xfrm>
              <a:off x="1549600" y="540125"/>
              <a:ext cx="4380675" cy="4234450"/>
            </a:xfrm>
            <a:custGeom>
              <a:rect b="b" l="l" r="r" t="t"/>
              <a:pathLst>
                <a:path extrusionOk="0" h="169378" w="175227">
                  <a:moveTo>
                    <a:pt x="90209" y="0"/>
                  </a:moveTo>
                  <a:cubicBezTo>
                    <a:pt x="76467" y="0"/>
                    <a:pt x="63498" y="4395"/>
                    <a:pt x="54006" y="13472"/>
                  </a:cubicBezTo>
                  <a:cubicBezTo>
                    <a:pt x="31924" y="34620"/>
                    <a:pt x="34592" y="43593"/>
                    <a:pt x="27587" y="73314"/>
                  </a:cubicBezTo>
                  <a:cubicBezTo>
                    <a:pt x="20582" y="103036"/>
                    <a:pt x="1" y="113710"/>
                    <a:pt x="7573" y="137627"/>
                  </a:cubicBezTo>
                  <a:cubicBezTo>
                    <a:pt x="13785" y="157307"/>
                    <a:pt x="31683" y="169378"/>
                    <a:pt x="53598" y="169378"/>
                  </a:cubicBezTo>
                  <a:cubicBezTo>
                    <a:pt x="58279" y="169378"/>
                    <a:pt x="63144" y="168827"/>
                    <a:pt x="68116" y="167682"/>
                  </a:cubicBezTo>
                  <a:cubicBezTo>
                    <a:pt x="96336" y="161177"/>
                    <a:pt x="131361" y="154039"/>
                    <a:pt x="153277" y="129655"/>
                  </a:cubicBezTo>
                  <a:cubicBezTo>
                    <a:pt x="175226" y="105237"/>
                    <a:pt x="170890" y="74615"/>
                    <a:pt x="170890" y="74615"/>
                  </a:cubicBezTo>
                  <a:cubicBezTo>
                    <a:pt x="170890" y="74615"/>
                    <a:pt x="168421" y="48730"/>
                    <a:pt x="142770" y="22645"/>
                  </a:cubicBezTo>
                  <a:cubicBezTo>
                    <a:pt x="128127" y="7774"/>
                    <a:pt x="108485" y="0"/>
                    <a:pt x="90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8"/>
            <p:cNvSpPr/>
            <p:nvPr/>
          </p:nvSpPr>
          <p:spPr>
            <a:xfrm>
              <a:off x="3133250" y="1871775"/>
              <a:ext cx="968200" cy="1876375"/>
            </a:xfrm>
            <a:custGeom>
              <a:rect b="b" l="l" r="r" t="t"/>
              <a:pathLst>
                <a:path extrusionOk="0" h="75055" w="38728">
                  <a:moveTo>
                    <a:pt x="7706" y="1"/>
                  </a:moveTo>
                  <a:cubicBezTo>
                    <a:pt x="3469" y="1"/>
                    <a:pt x="0" y="3470"/>
                    <a:pt x="0" y="7706"/>
                  </a:cubicBezTo>
                  <a:lnTo>
                    <a:pt x="0" y="75055"/>
                  </a:lnTo>
                  <a:lnTo>
                    <a:pt x="38728" y="75055"/>
                  </a:lnTo>
                  <a:lnTo>
                    <a:pt x="38728" y="7706"/>
                  </a:lnTo>
                  <a:cubicBezTo>
                    <a:pt x="38728" y="3470"/>
                    <a:pt x="35292" y="1"/>
                    <a:pt x="31022" y="1"/>
                  </a:cubicBez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8"/>
            <p:cNvSpPr/>
            <p:nvPr/>
          </p:nvSpPr>
          <p:spPr>
            <a:xfrm>
              <a:off x="3044000" y="3797325"/>
              <a:ext cx="1174200" cy="1034925"/>
            </a:xfrm>
            <a:custGeom>
              <a:rect b="b" l="l" r="r" t="t"/>
              <a:pathLst>
                <a:path extrusionOk="0" h="41397" w="46968">
                  <a:moveTo>
                    <a:pt x="21616" y="1"/>
                  </a:moveTo>
                  <a:lnTo>
                    <a:pt x="21616" y="24718"/>
                  </a:lnTo>
                  <a:lnTo>
                    <a:pt x="20449" y="24718"/>
                  </a:lnTo>
                  <a:lnTo>
                    <a:pt x="20449" y="31223"/>
                  </a:lnTo>
                  <a:lnTo>
                    <a:pt x="1" y="37427"/>
                  </a:lnTo>
                  <a:lnTo>
                    <a:pt x="1" y="38428"/>
                  </a:lnTo>
                  <a:lnTo>
                    <a:pt x="268" y="38428"/>
                  </a:lnTo>
                  <a:cubicBezTo>
                    <a:pt x="101" y="38728"/>
                    <a:pt x="34" y="39062"/>
                    <a:pt x="34" y="39395"/>
                  </a:cubicBezTo>
                  <a:cubicBezTo>
                    <a:pt x="34" y="40463"/>
                    <a:pt x="902" y="41397"/>
                    <a:pt x="2036" y="41397"/>
                  </a:cubicBezTo>
                  <a:cubicBezTo>
                    <a:pt x="3103" y="41397"/>
                    <a:pt x="4037" y="40530"/>
                    <a:pt x="4037" y="39395"/>
                  </a:cubicBezTo>
                  <a:cubicBezTo>
                    <a:pt x="4037" y="38728"/>
                    <a:pt x="3704" y="38061"/>
                    <a:pt x="3103" y="37728"/>
                  </a:cubicBezTo>
                  <a:lnTo>
                    <a:pt x="3170" y="37661"/>
                  </a:lnTo>
                  <a:lnTo>
                    <a:pt x="21917" y="35426"/>
                  </a:lnTo>
                  <a:lnTo>
                    <a:pt x="21917" y="38128"/>
                  </a:lnTo>
                  <a:cubicBezTo>
                    <a:pt x="21216" y="38962"/>
                    <a:pt x="21350" y="40263"/>
                    <a:pt x="22217" y="40930"/>
                  </a:cubicBezTo>
                  <a:cubicBezTo>
                    <a:pt x="22576" y="41232"/>
                    <a:pt x="23023" y="41379"/>
                    <a:pt x="23468" y="41379"/>
                  </a:cubicBezTo>
                  <a:cubicBezTo>
                    <a:pt x="24055" y="41379"/>
                    <a:pt x="24639" y="41123"/>
                    <a:pt x="25019" y="40630"/>
                  </a:cubicBezTo>
                  <a:cubicBezTo>
                    <a:pt x="25619" y="39896"/>
                    <a:pt x="25619" y="38862"/>
                    <a:pt x="25019" y="38095"/>
                  </a:cubicBezTo>
                  <a:lnTo>
                    <a:pt x="25019" y="35393"/>
                  </a:lnTo>
                  <a:lnTo>
                    <a:pt x="43732" y="37628"/>
                  </a:lnTo>
                  <a:cubicBezTo>
                    <a:pt x="42765" y="38161"/>
                    <a:pt x="42465" y="39429"/>
                    <a:pt x="43032" y="40329"/>
                  </a:cubicBezTo>
                  <a:cubicBezTo>
                    <a:pt x="43393" y="40961"/>
                    <a:pt x="44074" y="41318"/>
                    <a:pt x="44766" y="41318"/>
                  </a:cubicBezTo>
                  <a:cubicBezTo>
                    <a:pt x="45097" y="41318"/>
                    <a:pt x="45431" y="41236"/>
                    <a:pt x="45734" y="41063"/>
                  </a:cubicBezTo>
                  <a:cubicBezTo>
                    <a:pt x="46634" y="40496"/>
                    <a:pt x="46968" y="39329"/>
                    <a:pt x="46467" y="38395"/>
                  </a:cubicBezTo>
                  <a:lnTo>
                    <a:pt x="46901" y="38395"/>
                  </a:lnTo>
                  <a:lnTo>
                    <a:pt x="46901" y="37427"/>
                  </a:lnTo>
                  <a:lnTo>
                    <a:pt x="26420" y="31423"/>
                  </a:lnTo>
                  <a:lnTo>
                    <a:pt x="26420" y="24718"/>
                  </a:lnTo>
                  <a:lnTo>
                    <a:pt x="25252" y="24718"/>
                  </a:lnTo>
                  <a:lnTo>
                    <a:pt x="25252" y="1"/>
                  </a:ln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8"/>
            <p:cNvSpPr/>
            <p:nvPr/>
          </p:nvSpPr>
          <p:spPr>
            <a:xfrm>
              <a:off x="3104900" y="3747300"/>
              <a:ext cx="1044100" cy="227675"/>
            </a:xfrm>
            <a:custGeom>
              <a:rect b="b" l="l" r="r" t="t"/>
              <a:pathLst>
                <a:path extrusionOk="0" h="9107" w="41764">
                  <a:moveTo>
                    <a:pt x="3069" y="0"/>
                  </a:moveTo>
                  <a:cubicBezTo>
                    <a:pt x="1401" y="0"/>
                    <a:pt x="0" y="1334"/>
                    <a:pt x="0" y="3036"/>
                  </a:cubicBezTo>
                  <a:lnTo>
                    <a:pt x="0" y="6071"/>
                  </a:lnTo>
                  <a:cubicBezTo>
                    <a:pt x="0" y="7739"/>
                    <a:pt x="1401" y="9107"/>
                    <a:pt x="3069" y="9107"/>
                  </a:cubicBezTo>
                  <a:lnTo>
                    <a:pt x="38694" y="9107"/>
                  </a:lnTo>
                  <a:cubicBezTo>
                    <a:pt x="40362" y="9107"/>
                    <a:pt x="41763" y="7739"/>
                    <a:pt x="41763" y="6071"/>
                  </a:cubicBezTo>
                  <a:lnTo>
                    <a:pt x="41763" y="3036"/>
                  </a:lnTo>
                  <a:cubicBezTo>
                    <a:pt x="41763" y="1368"/>
                    <a:pt x="40362" y="0"/>
                    <a:pt x="3869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8"/>
            <p:cNvSpPr/>
            <p:nvPr/>
          </p:nvSpPr>
          <p:spPr>
            <a:xfrm>
              <a:off x="3273350" y="3377025"/>
              <a:ext cx="723875" cy="401975"/>
            </a:xfrm>
            <a:custGeom>
              <a:rect b="b" l="l" r="r" t="t"/>
              <a:pathLst>
                <a:path extrusionOk="0" h="16079" w="28955">
                  <a:moveTo>
                    <a:pt x="0" y="1"/>
                  </a:moveTo>
                  <a:lnTo>
                    <a:pt x="0" y="16079"/>
                  </a:lnTo>
                  <a:lnTo>
                    <a:pt x="28954" y="16079"/>
                  </a:lnTo>
                  <a:lnTo>
                    <a:pt x="28954" y="1"/>
                  </a:lnTo>
                  <a:close/>
                </a:path>
              </a:pathLst>
            </a:custGeom>
            <a:solidFill>
              <a:srgbClr val="FFFFFF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8"/>
            <p:cNvSpPr/>
            <p:nvPr/>
          </p:nvSpPr>
          <p:spPr>
            <a:xfrm>
              <a:off x="3458475" y="2217875"/>
              <a:ext cx="515400" cy="753875"/>
            </a:xfrm>
            <a:custGeom>
              <a:rect b="b" l="l" r="r" t="t"/>
              <a:pathLst>
                <a:path extrusionOk="0" h="30155" w="20616">
                  <a:moveTo>
                    <a:pt x="4437" y="0"/>
                  </a:moveTo>
                  <a:lnTo>
                    <a:pt x="0" y="1735"/>
                  </a:lnTo>
                  <a:cubicBezTo>
                    <a:pt x="0" y="1735"/>
                    <a:pt x="1635" y="11708"/>
                    <a:pt x="3770" y="16845"/>
                  </a:cubicBezTo>
                  <a:cubicBezTo>
                    <a:pt x="5871" y="21982"/>
                    <a:pt x="13710" y="30155"/>
                    <a:pt x="13710" y="30155"/>
                  </a:cubicBezTo>
                  <a:cubicBezTo>
                    <a:pt x="13710" y="30155"/>
                    <a:pt x="17780" y="24217"/>
                    <a:pt x="19181" y="19547"/>
                  </a:cubicBezTo>
                  <a:cubicBezTo>
                    <a:pt x="20615" y="14877"/>
                    <a:pt x="19147" y="1668"/>
                    <a:pt x="19147" y="1668"/>
                  </a:cubicBezTo>
                  <a:cubicBezTo>
                    <a:pt x="18147" y="1067"/>
                    <a:pt x="17013" y="667"/>
                    <a:pt x="15845" y="500"/>
                  </a:cubicBezTo>
                  <a:cubicBezTo>
                    <a:pt x="13810" y="200"/>
                    <a:pt x="4437" y="0"/>
                    <a:pt x="443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8"/>
            <p:cNvSpPr/>
            <p:nvPr/>
          </p:nvSpPr>
          <p:spPr>
            <a:xfrm>
              <a:off x="3642775" y="2321275"/>
              <a:ext cx="220175" cy="563750"/>
            </a:xfrm>
            <a:custGeom>
              <a:rect b="b" l="l" r="r" t="t"/>
              <a:pathLst>
                <a:path extrusionOk="0" h="22550" w="8807">
                  <a:moveTo>
                    <a:pt x="3836" y="0"/>
                  </a:moveTo>
                  <a:lnTo>
                    <a:pt x="1335" y="2869"/>
                  </a:lnTo>
                  <a:lnTo>
                    <a:pt x="3403" y="6839"/>
                  </a:lnTo>
                  <a:lnTo>
                    <a:pt x="0" y="14344"/>
                  </a:lnTo>
                  <a:lnTo>
                    <a:pt x="5471" y="22550"/>
                  </a:lnTo>
                  <a:lnTo>
                    <a:pt x="8807" y="15044"/>
                  </a:lnTo>
                  <a:lnTo>
                    <a:pt x="4770" y="6672"/>
                  </a:lnTo>
                  <a:lnTo>
                    <a:pt x="6905" y="3002"/>
                  </a:lnTo>
                  <a:lnTo>
                    <a:pt x="3836" y="0"/>
                  </a:lnTo>
                  <a:close/>
                </a:path>
              </a:pathLst>
            </a:custGeom>
            <a:solidFill>
              <a:schemeClr val="accent2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8"/>
            <p:cNvSpPr/>
            <p:nvPr/>
          </p:nvSpPr>
          <p:spPr>
            <a:xfrm>
              <a:off x="3516025" y="2206200"/>
              <a:ext cx="386950" cy="316075"/>
            </a:xfrm>
            <a:custGeom>
              <a:rect b="b" l="l" r="r" t="t"/>
              <a:pathLst>
                <a:path extrusionOk="0" h="12643" w="15478">
                  <a:moveTo>
                    <a:pt x="2735" y="0"/>
                  </a:moveTo>
                  <a:lnTo>
                    <a:pt x="1334" y="367"/>
                  </a:lnTo>
                  <a:lnTo>
                    <a:pt x="0" y="2769"/>
                  </a:lnTo>
                  <a:lnTo>
                    <a:pt x="3336" y="12209"/>
                  </a:lnTo>
                  <a:lnTo>
                    <a:pt x="8806" y="6538"/>
                  </a:lnTo>
                  <a:lnTo>
                    <a:pt x="14744" y="12642"/>
                  </a:lnTo>
                  <a:cubicBezTo>
                    <a:pt x="14744" y="12642"/>
                    <a:pt x="15478" y="3136"/>
                    <a:pt x="15478" y="2035"/>
                  </a:cubicBezTo>
                  <a:cubicBezTo>
                    <a:pt x="15478" y="967"/>
                    <a:pt x="14510" y="534"/>
                    <a:pt x="13810" y="367"/>
                  </a:cubicBezTo>
                  <a:cubicBezTo>
                    <a:pt x="13076" y="200"/>
                    <a:pt x="2735" y="0"/>
                    <a:pt x="273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8"/>
            <p:cNvSpPr/>
            <p:nvPr/>
          </p:nvSpPr>
          <p:spPr>
            <a:xfrm>
              <a:off x="3021500" y="2217025"/>
              <a:ext cx="1365150" cy="1286775"/>
            </a:xfrm>
            <a:custGeom>
              <a:rect b="b" l="l" r="r" t="t"/>
              <a:pathLst>
                <a:path extrusionOk="0" h="51471" w="54606">
                  <a:moveTo>
                    <a:pt x="21115" y="1"/>
                  </a:moveTo>
                  <a:cubicBezTo>
                    <a:pt x="19781" y="1368"/>
                    <a:pt x="6605" y="3837"/>
                    <a:pt x="6605" y="4370"/>
                  </a:cubicBezTo>
                  <a:cubicBezTo>
                    <a:pt x="6605" y="4904"/>
                    <a:pt x="2502" y="21850"/>
                    <a:pt x="1268" y="28588"/>
                  </a:cubicBezTo>
                  <a:cubicBezTo>
                    <a:pt x="0" y="35359"/>
                    <a:pt x="934" y="37127"/>
                    <a:pt x="934" y="37127"/>
                  </a:cubicBezTo>
                  <a:lnTo>
                    <a:pt x="4403" y="37127"/>
                  </a:lnTo>
                  <a:lnTo>
                    <a:pt x="1235" y="51471"/>
                  </a:lnTo>
                  <a:lnTo>
                    <a:pt x="24818" y="51471"/>
                  </a:lnTo>
                  <a:lnTo>
                    <a:pt x="25685" y="48602"/>
                  </a:lnTo>
                  <a:lnTo>
                    <a:pt x="26653" y="51471"/>
                  </a:lnTo>
                  <a:lnTo>
                    <a:pt x="49636" y="51471"/>
                  </a:lnTo>
                  <a:lnTo>
                    <a:pt x="49169" y="50770"/>
                  </a:lnTo>
                  <a:cubicBezTo>
                    <a:pt x="48768" y="50070"/>
                    <a:pt x="45833" y="36894"/>
                    <a:pt x="45833" y="36894"/>
                  </a:cubicBezTo>
                  <a:lnTo>
                    <a:pt x="45833" y="36894"/>
                  </a:lnTo>
                  <a:cubicBezTo>
                    <a:pt x="45833" y="36894"/>
                    <a:pt x="48205" y="36909"/>
                    <a:pt x="49866" y="36909"/>
                  </a:cubicBezTo>
                  <a:cubicBezTo>
                    <a:pt x="50696" y="36909"/>
                    <a:pt x="51348" y="36905"/>
                    <a:pt x="51437" y="36894"/>
                  </a:cubicBezTo>
                  <a:cubicBezTo>
                    <a:pt x="51570" y="36860"/>
                    <a:pt x="54606" y="33458"/>
                    <a:pt x="53705" y="25386"/>
                  </a:cubicBezTo>
                  <a:cubicBezTo>
                    <a:pt x="53639" y="24585"/>
                    <a:pt x="49502" y="18014"/>
                    <a:pt x="49436" y="17213"/>
                  </a:cubicBezTo>
                  <a:cubicBezTo>
                    <a:pt x="48869" y="12376"/>
                    <a:pt x="48468" y="8407"/>
                    <a:pt x="48502" y="7773"/>
                  </a:cubicBezTo>
                  <a:cubicBezTo>
                    <a:pt x="48602" y="6105"/>
                    <a:pt x="45499" y="5771"/>
                    <a:pt x="43031" y="4370"/>
                  </a:cubicBezTo>
                  <a:cubicBezTo>
                    <a:pt x="41463" y="3436"/>
                    <a:pt x="34859" y="835"/>
                    <a:pt x="34859" y="835"/>
                  </a:cubicBezTo>
                  <a:cubicBezTo>
                    <a:pt x="34859" y="835"/>
                    <a:pt x="34191" y="8073"/>
                    <a:pt x="34058" y="11509"/>
                  </a:cubicBezTo>
                  <a:cubicBezTo>
                    <a:pt x="33958" y="14911"/>
                    <a:pt x="30522" y="25019"/>
                    <a:pt x="30522" y="25219"/>
                  </a:cubicBezTo>
                  <a:cubicBezTo>
                    <a:pt x="30522" y="25222"/>
                    <a:pt x="30521" y="25224"/>
                    <a:pt x="30519" y="25224"/>
                  </a:cubicBezTo>
                  <a:cubicBezTo>
                    <a:pt x="30401" y="25224"/>
                    <a:pt x="27087" y="19879"/>
                    <a:pt x="25285" y="16079"/>
                  </a:cubicBezTo>
                  <a:cubicBezTo>
                    <a:pt x="21749" y="8540"/>
                    <a:pt x="21115" y="1"/>
                    <a:pt x="21115" y="1"/>
                  </a:cubicBezTo>
                  <a:close/>
                </a:path>
              </a:pathLst>
            </a:custGeom>
            <a:solidFill>
              <a:srgbClr val="23AFBB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8"/>
            <p:cNvSpPr/>
            <p:nvPr/>
          </p:nvSpPr>
          <p:spPr>
            <a:xfrm>
              <a:off x="3664450" y="3051800"/>
              <a:ext cx="7525" cy="380300"/>
            </a:xfrm>
            <a:custGeom>
              <a:rect b="b" l="l" r="r" t="t"/>
              <a:pathLst>
                <a:path extrusionOk="0" fill="none" h="15212" w="301">
                  <a:moveTo>
                    <a:pt x="301" y="0"/>
                  </a:moveTo>
                  <a:lnTo>
                    <a:pt x="1" y="15211"/>
                  </a:ln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8"/>
            <p:cNvSpPr/>
            <p:nvPr/>
          </p:nvSpPr>
          <p:spPr>
            <a:xfrm>
              <a:off x="3452625" y="2213700"/>
              <a:ext cx="577125" cy="837300"/>
            </a:xfrm>
            <a:custGeom>
              <a:rect b="b" l="l" r="r" t="t"/>
              <a:pathLst>
                <a:path extrusionOk="0" h="33492" w="23085">
                  <a:moveTo>
                    <a:pt x="3604" y="0"/>
                  </a:moveTo>
                  <a:cubicBezTo>
                    <a:pt x="3170" y="300"/>
                    <a:pt x="1936" y="501"/>
                    <a:pt x="1102" y="1234"/>
                  </a:cubicBezTo>
                  <a:cubicBezTo>
                    <a:pt x="868" y="2902"/>
                    <a:pt x="568" y="5337"/>
                    <a:pt x="368" y="8006"/>
                  </a:cubicBezTo>
                  <a:cubicBezTo>
                    <a:pt x="1" y="12976"/>
                    <a:pt x="1" y="15144"/>
                    <a:pt x="1" y="15144"/>
                  </a:cubicBezTo>
                  <a:lnTo>
                    <a:pt x="4404" y="16212"/>
                  </a:lnTo>
                  <a:lnTo>
                    <a:pt x="1235" y="18013"/>
                  </a:lnTo>
                  <a:cubicBezTo>
                    <a:pt x="1235" y="18013"/>
                    <a:pt x="4704" y="21549"/>
                    <a:pt x="7606" y="24184"/>
                  </a:cubicBezTo>
                  <a:cubicBezTo>
                    <a:pt x="10542" y="26819"/>
                    <a:pt x="12443" y="27753"/>
                    <a:pt x="12443" y="27753"/>
                  </a:cubicBezTo>
                  <a:lnTo>
                    <a:pt x="8741" y="33491"/>
                  </a:lnTo>
                  <a:cubicBezTo>
                    <a:pt x="8741" y="33491"/>
                    <a:pt x="8741" y="33491"/>
                    <a:pt x="8742" y="33491"/>
                  </a:cubicBezTo>
                  <a:cubicBezTo>
                    <a:pt x="8850" y="33491"/>
                    <a:pt x="13872" y="31296"/>
                    <a:pt x="17614" y="27753"/>
                  </a:cubicBezTo>
                  <a:cubicBezTo>
                    <a:pt x="21416" y="24218"/>
                    <a:pt x="23084" y="17179"/>
                    <a:pt x="23084" y="17179"/>
                  </a:cubicBezTo>
                  <a:lnTo>
                    <a:pt x="19682" y="15678"/>
                  </a:lnTo>
                  <a:lnTo>
                    <a:pt x="22951" y="14044"/>
                  </a:lnTo>
                  <a:lnTo>
                    <a:pt x="20115" y="1968"/>
                  </a:lnTo>
                  <a:cubicBezTo>
                    <a:pt x="19038" y="1026"/>
                    <a:pt x="18263" y="748"/>
                    <a:pt x="17881" y="748"/>
                  </a:cubicBezTo>
                  <a:cubicBezTo>
                    <a:pt x="17695" y="748"/>
                    <a:pt x="17603" y="814"/>
                    <a:pt x="17614" y="901"/>
                  </a:cubicBezTo>
                  <a:cubicBezTo>
                    <a:pt x="17614" y="901"/>
                    <a:pt x="17013" y="8173"/>
                    <a:pt x="16846" y="11575"/>
                  </a:cubicBezTo>
                  <a:cubicBezTo>
                    <a:pt x="16680" y="15011"/>
                    <a:pt x="13277" y="25085"/>
                    <a:pt x="13277" y="25318"/>
                  </a:cubicBezTo>
                  <a:cubicBezTo>
                    <a:pt x="13277" y="25322"/>
                    <a:pt x="13276" y="25324"/>
                    <a:pt x="13273" y="25324"/>
                  </a:cubicBezTo>
                  <a:cubicBezTo>
                    <a:pt x="13140" y="25324"/>
                    <a:pt x="9481" y="20108"/>
                    <a:pt x="8040" y="16178"/>
                  </a:cubicBezTo>
                  <a:cubicBezTo>
                    <a:pt x="4571" y="6805"/>
                    <a:pt x="3904" y="1168"/>
                    <a:pt x="3770" y="67"/>
                  </a:cubicBezTo>
                  <a:cubicBezTo>
                    <a:pt x="3770" y="34"/>
                    <a:pt x="3737" y="0"/>
                    <a:pt x="3670" y="0"/>
                  </a:cubicBezTo>
                  <a:close/>
                </a:path>
              </a:pathLst>
            </a:custGeom>
            <a:solidFill>
              <a:srgbClr val="23AFBB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8"/>
            <p:cNvSpPr/>
            <p:nvPr/>
          </p:nvSpPr>
          <p:spPr>
            <a:xfrm>
              <a:off x="3569375" y="2100275"/>
              <a:ext cx="314425" cy="263100"/>
            </a:xfrm>
            <a:custGeom>
              <a:rect b="b" l="l" r="r" t="t"/>
              <a:pathLst>
                <a:path extrusionOk="0" h="10524" w="12577">
                  <a:moveTo>
                    <a:pt x="1" y="1"/>
                  </a:moveTo>
                  <a:lnTo>
                    <a:pt x="1" y="5538"/>
                  </a:lnTo>
                  <a:cubicBezTo>
                    <a:pt x="1" y="5538"/>
                    <a:pt x="1402" y="10175"/>
                    <a:pt x="6406" y="10508"/>
                  </a:cubicBezTo>
                  <a:cubicBezTo>
                    <a:pt x="6572" y="10519"/>
                    <a:pt x="6735" y="10524"/>
                    <a:pt x="6893" y="10524"/>
                  </a:cubicBezTo>
                  <a:cubicBezTo>
                    <a:pt x="11732" y="10524"/>
                    <a:pt x="12577" y="5738"/>
                    <a:pt x="12577" y="5738"/>
                  </a:cubicBezTo>
                  <a:lnTo>
                    <a:pt x="12577" y="868"/>
                  </a:lnTo>
                  <a:cubicBezTo>
                    <a:pt x="12577" y="868"/>
                    <a:pt x="12576" y="868"/>
                    <a:pt x="12575" y="868"/>
                  </a:cubicBezTo>
                  <a:cubicBezTo>
                    <a:pt x="12496" y="868"/>
                    <a:pt x="9073" y="1694"/>
                    <a:pt x="5714" y="1694"/>
                  </a:cubicBezTo>
                  <a:cubicBezTo>
                    <a:pt x="3415" y="1694"/>
                    <a:pt x="1145" y="1307"/>
                    <a:pt x="1" y="1"/>
                  </a:cubicBezTo>
                  <a:close/>
                </a:path>
              </a:pathLst>
            </a:custGeom>
            <a:solidFill>
              <a:srgbClr val="F4CCC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3912975" y="1851775"/>
              <a:ext cx="84250" cy="137950"/>
            </a:xfrm>
            <a:custGeom>
              <a:rect b="b" l="l" r="r" t="t"/>
              <a:pathLst>
                <a:path extrusionOk="0" h="5518" w="3370">
                  <a:moveTo>
                    <a:pt x="1835" y="0"/>
                  </a:moveTo>
                  <a:cubicBezTo>
                    <a:pt x="300" y="0"/>
                    <a:pt x="67" y="2502"/>
                    <a:pt x="67" y="2502"/>
                  </a:cubicBezTo>
                  <a:lnTo>
                    <a:pt x="0" y="5137"/>
                  </a:lnTo>
                  <a:cubicBezTo>
                    <a:pt x="187" y="5403"/>
                    <a:pt x="492" y="5517"/>
                    <a:pt x="840" y="5517"/>
                  </a:cubicBezTo>
                  <a:cubicBezTo>
                    <a:pt x="1672" y="5517"/>
                    <a:pt x="2743" y="4860"/>
                    <a:pt x="3002" y="4036"/>
                  </a:cubicBezTo>
                  <a:cubicBezTo>
                    <a:pt x="3369" y="2869"/>
                    <a:pt x="3369" y="0"/>
                    <a:pt x="1835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3912975" y="1851775"/>
              <a:ext cx="84250" cy="150950"/>
            </a:xfrm>
            <a:custGeom>
              <a:rect b="b" l="l" r="r" t="t"/>
              <a:pathLst>
                <a:path extrusionOk="0" fill="none" h="6038" w="3370">
                  <a:moveTo>
                    <a:pt x="67" y="2502"/>
                  </a:moveTo>
                  <a:cubicBezTo>
                    <a:pt x="67" y="2502"/>
                    <a:pt x="300" y="0"/>
                    <a:pt x="1835" y="0"/>
                  </a:cubicBezTo>
                  <a:cubicBezTo>
                    <a:pt x="3369" y="0"/>
                    <a:pt x="3369" y="2869"/>
                    <a:pt x="3002" y="4036"/>
                  </a:cubicBezTo>
                  <a:cubicBezTo>
                    <a:pt x="2635" y="5204"/>
                    <a:pt x="634" y="6038"/>
                    <a:pt x="0" y="5137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3514350" y="1600425"/>
              <a:ext cx="416150" cy="613250"/>
            </a:xfrm>
            <a:custGeom>
              <a:rect b="b" l="l" r="r" t="t"/>
              <a:pathLst>
                <a:path extrusionOk="0" h="24530" w="16646">
                  <a:moveTo>
                    <a:pt x="8748" y="0"/>
                  </a:moveTo>
                  <a:cubicBezTo>
                    <a:pt x="7085" y="0"/>
                    <a:pt x="3461" y="134"/>
                    <a:pt x="1968" y="1248"/>
                  </a:cubicBezTo>
                  <a:cubicBezTo>
                    <a:pt x="0" y="2716"/>
                    <a:pt x="434" y="6652"/>
                    <a:pt x="434" y="7886"/>
                  </a:cubicBezTo>
                  <a:cubicBezTo>
                    <a:pt x="434" y="9154"/>
                    <a:pt x="1368" y="19761"/>
                    <a:pt x="1968" y="21329"/>
                  </a:cubicBezTo>
                  <a:cubicBezTo>
                    <a:pt x="2506" y="22630"/>
                    <a:pt x="5823" y="24530"/>
                    <a:pt x="9240" y="24530"/>
                  </a:cubicBezTo>
                  <a:cubicBezTo>
                    <a:pt x="9853" y="24530"/>
                    <a:pt x="10470" y="24468"/>
                    <a:pt x="11075" y="24331"/>
                  </a:cubicBezTo>
                  <a:cubicBezTo>
                    <a:pt x="15044" y="23397"/>
                    <a:pt x="16245" y="20595"/>
                    <a:pt x="16445" y="19161"/>
                  </a:cubicBezTo>
                  <a:cubicBezTo>
                    <a:pt x="16646" y="17693"/>
                    <a:pt x="16646" y="6652"/>
                    <a:pt x="16445" y="3750"/>
                  </a:cubicBezTo>
                  <a:cubicBezTo>
                    <a:pt x="16245" y="881"/>
                    <a:pt x="12409" y="347"/>
                    <a:pt x="9607" y="14"/>
                  </a:cubicBezTo>
                  <a:cubicBezTo>
                    <a:pt x="9607" y="14"/>
                    <a:pt x="9277" y="0"/>
                    <a:pt x="8748" y="0"/>
                  </a:cubicBezTo>
                  <a:close/>
                </a:path>
              </a:pathLst>
            </a:custGeom>
            <a:solidFill>
              <a:srgbClr val="F4CCC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3514350" y="1600425"/>
              <a:ext cx="411975" cy="320400"/>
            </a:xfrm>
            <a:custGeom>
              <a:rect b="b" l="l" r="r" t="t"/>
              <a:pathLst>
                <a:path extrusionOk="0" h="12816" w="16479">
                  <a:moveTo>
                    <a:pt x="8748" y="0"/>
                  </a:moveTo>
                  <a:cubicBezTo>
                    <a:pt x="7085" y="0"/>
                    <a:pt x="3461" y="134"/>
                    <a:pt x="1968" y="1248"/>
                  </a:cubicBezTo>
                  <a:cubicBezTo>
                    <a:pt x="0" y="2716"/>
                    <a:pt x="434" y="6652"/>
                    <a:pt x="434" y="7886"/>
                  </a:cubicBezTo>
                  <a:cubicBezTo>
                    <a:pt x="434" y="8386"/>
                    <a:pt x="601" y="10388"/>
                    <a:pt x="801" y="12723"/>
                  </a:cubicBezTo>
                  <a:cubicBezTo>
                    <a:pt x="906" y="12786"/>
                    <a:pt x="1024" y="12816"/>
                    <a:pt x="1143" y="12816"/>
                  </a:cubicBezTo>
                  <a:cubicBezTo>
                    <a:pt x="1402" y="12816"/>
                    <a:pt x="1665" y="12674"/>
                    <a:pt x="1802" y="12423"/>
                  </a:cubicBezTo>
                  <a:cubicBezTo>
                    <a:pt x="1835" y="12389"/>
                    <a:pt x="1835" y="12289"/>
                    <a:pt x="1902" y="12222"/>
                  </a:cubicBezTo>
                  <a:cubicBezTo>
                    <a:pt x="2302" y="11088"/>
                    <a:pt x="1668" y="10054"/>
                    <a:pt x="2235" y="8586"/>
                  </a:cubicBezTo>
                  <a:cubicBezTo>
                    <a:pt x="2769" y="7152"/>
                    <a:pt x="2936" y="6218"/>
                    <a:pt x="4170" y="5518"/>
                  </a:cubicBezTo>
                  <a:cubicBezTo>
                    <a:pt x="4971" y="5051"/>
                    <a:pt x="5805" y="4717"/>
                    <a:pt x="6638" y="4484"/>
                  </a:cubicBezTo>
                  <a:lnTo>
                    <a:pt x="6638" y="4484"/>
                  </a:lnTo>
                  <a:cubicBezTo>
                    <a:pt x="6638" y="4484"/>
                    <a:pt x="4181" y="7357"/>
                    <a:pt x="9382" y="7357"/>
                  </a:cubicBezTo>
                  <a:cubicBezTo>
                    <a:pt x="9498" y="7357"/>
                    <a:pt x="9617" y="7355"/>
                    <a:pt x="9741" y="7352"/>
                  </a:cubicBezTo>
                  <a:cubicBezTo>
                    <a:pt x="13410" y="7252"/>
                    <a:pt x="15478" y="6518"/>
                    <a:pt x="16479" y="4884"/>
                  </a:cubicBezTo>
                  <a:cubicBezTo>
                    <a:pt x="16479" y="4417"/>
                    <a:pt x="16445" y="4050"/>
                    <a:pt x="16445" y="3716"/>
                  </a:cubicBezTo>
                  <a:cubicBezTo>
                    <a:pt x="16245" y="848"/>
                    <a:pt x="12409" y="314"/>
                    <a:pt x="9607" y="14"/>
                  </a:cubicBezTo>
                  <a:cubicBezTo>
                    <a:pt x="9607" y="14"/>
                    <a:pt x="9277" y="0"/>
                    <a:pt x="8748" y="0"/>
                  </a:cubicBezTo>
                  <a:close/>
                </a:path>
              </a:pathLst>
            </a:custGeom>
            <a:solidFill>
              <a:srgbClr val="F3CC32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3727000" y="1855100"/>
              <a:ext cx="80075" cy="139300"/>
            </a:xfrm>
            <a:custGeom>
              <a:rect b="b" l="l" r="r" t="t"/>
              <a:pathLst>
                <a:path extrusionOk="0" fill="none" h="5572" w="3203">
                  <a:moveTo>
                    <a:pt x="2235" y="1"/>
                  </a:moveTo>
                  <a:cubicBezTo>
                    <a:pt x="2235" y="1"/>
                    <a:pt x="3203" y="4537"/>
                    <a:pt x="2269" y="5004"/>
                  </a:cubicBezTo>
                  <a:cubicBezTo>
                    <a:pt x="1335" y="5471"/>
                    <a:pt x="801" y="5571"/>
                    <a:pt x="0" y="4037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8"/>
            <p:cNvSpPr/>
            <p:nvPr/>
          </p:nvSpPr>
          <p:spPr>
            <a:xfrm>
              <a:off x="3652775" y="1977700"/>
              <a:ext cx="108450" cy="53375"/>
            </a:xfrm>
            <a:custGeom>
              <a:rect b="b" l="l" r="r" t="t"/>
              <a:pathLst>
                <a:path extrusionOk="0" fill="none" h="2135" w="4338">
                  <a:moveTo>
                    <a:pt x="201" y="0"/>
                  </a:moveTo>
                  <a:cubicBezTo>
                    <a:pt x="201" y="0"/>
                    <a:pt x="1" y="2135"/>
                    <a:pt x="4337" y="1801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8"/>
            <p:cNvSpPr/>
            <p:nvPr/>
          </p:nvSpPr>
          <p:spPr>
            <a:xfrm>
              <a:off x="3670300" y="1837600"/>
              <a:ext cx="20875" cy="39200"/>
            </a:xfrm>
            <a:custGeom>
              <a:rect b="b" l="l" r="r" t="t"/>
              <a:pathLst>
                <a:path extrusionOk="0" h="1568" w="835">
                  <a:moveTo>
                    <a:pt x="400" y="0"/>
                  </a:moveTo>
                  <a:cubicBezTo>
                    <a:pt x="167" y="0"/>
                    <a:pt x="0" y="367"/>
                    <a:pt x="0" y="767"/>
                  </a:cubicBezTo>
                  <a:cubicBezTo>
                    <a:pt x="0" y="1201"/>
                    <a:pt x="167" y="1568"/>
                    <a:pt x="400" y="1568"/>
                  </a:cubicBezTo>
                  <a:cubicBezTo>
                    <a:pt x="667" y="1568"/>
                    <a:pt x="834" y="1234"/>
                    <a:pt x="834" y="767"/>
                  </a:cubicBezTo>
                  <a:cubicBezTo>
                    <a:pt x="834" y="300"/>
                    <a:pt x="667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8"/>
            <p:cNvSpPr/>
            <p:nvPr/>
          </p:nvSpPr>
          <p:spPr>
            <a:xfrm>
              <a:off x="3832075" y="1837600"/>
              <a:ext cx="20875" cy="39200"/>
            </a:xfrm>
            <a:custGeom>
              <a:rect b="b" l="l" r="r" t="t"/>
              <a:pathLst>
                <a:path extrusionOk="0" h="1568" w="835">
                  <a:moveTo>
                    <a:pt x="401" y="0"/>
                  </a:moveTo>
                  <a:cubicBezTo>
                    <a:pt x="167" y="0"/>
                    <a:pt x="0" y="367"/>
                    <a:pt x="0" y="767"/>
                  </a:cubicBezTo>
                  <a:cubicBezTo>
                    <a:pt x="0" y="1201"/>
                    <a:pt x="167" y="1568"/>
                    <a:pt x="401" y="1568"/>
                  </a:cubicBezTo>
                  <a:cubicBezTo>
                    <a:pt x="668" y="1568"/>
                    <a:pt x="834" y="1234"/>
                    <a:pt x="834" y="767"/>
                  </a:cubicBezTo>
                  <a:cubicBezTo>
                    <a:pt x="834" y="300"/>
                    <a:pt x="668" y="0"/>
                    <a:pt x="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8"/>
            <p:cNvSpPr/>
            <p:nvPr/>
          </p:nvSpPr>
          <p:spPr>
            <a:xfrm>
              <a:off x="3598575" y="1826750"/>
              <a:ext cx="144300" cy="77575"/>
            </a:xfrm>
            <a:custGeom>
              <a:rect b="b" l="l" r="r" t="t"/>
              <a:pathLst>
                <a:path extrusionOk="0" fill="none" h="3103" w="5772">
                  <a:moveTo>
                    <a:pt x="4704" y="3103"/>
                  </a:moveTo>
                  <a:lnTo>
                    <a:pt x="1201" y="3103"/>
                  </a:lnTo>
                  <a:cubicBezTo>
                    <a:pt x="834" y="3103"/>
                    <a:pt x="501" y="2836"/>
                    <a:pt x="434" y="2469"/>
                  </a:cubicBezTo>
                  <a:lnTo>
                    <a:pt x="0" y="0"/>
                  </a:lnTo>
                  <a:lnTo>
                    <a:pt x="5771" y="0"/>
                  </a:lnTo>
                  <a:lnTo>
                    <a:pt x="5504" y="2436"/>
                  </a:lnTo>
                  <a:cubicBezTo>
                    <a:pt x="5404" y="2802"/>
                    <a:pt x="5071" y="3103"/>
                    <a:pt x="4704" y="3103"/>
                  </a:cubicBezTo>
                  <a:close/>
                </a:path>
              </a:pathLst>
            </a:custGeom>
            <a:noFill/>
            <a:ln cap="rnd" cmpd="sng" w="2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3784550" y="1826750"/>
              <a:ext cx="145125" cy="77575"/>
            </a:xfrm>
            <a:custGeom>
              <a:rect b="b" l="l" r="r" t="t"/>
              <a:pathLst>
                <a:path extrusionOk="0" fill="none" h="3103" w="5805">
                  <a:moveTo>
                    <a:pt x="4737" y="3103"/>
                  </a:moveTo>
                  <a:lnTo>
                    <a:pt x="1234" y="3103"/>
                  </a:lnTo>
                  <a:cubicBezTo>
                    <a:pt x="834" y="3103"/>
                    <a:pt x="500" y="2836"/>
                    <a:pt x="467" y="2469"/>
                  </a:cubicBezTo>
                  <a:lnTo>
                    <a:pt x="0" y="0"/>
                  </a:lnTo>
                  <a:lnTo>
                    <a:pt x="5804" y="0"/>
                  </a:lnTo>
                  <a:lnTo>
                    <a:pt x="5504" y="2436"/>
                  </a:lnTo>
                  <a:cubicBezTo>
                    <a:pt x="5437" y="2802"/>
                    <a:pt x="5104" y="3103"/>
                    <a:pt x="4737" y="3103"/>
                  </a:cubicBezTo>
                  <a:close/>
                </a:path>
              </a:pathLst>
            </a:custGeom>
            <a:noFill/>
            <a:ln cap="rnd" cmpd="sng" w="2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3742000" y="1826750"/>
              <a:ext cx="42575" cy="25"/>
            </a:xfrm>
            <a:custGeom>
              <a:rect b="b" l="l" r="r" t="t"/>
              <a:pathLst>
                <a:path extrusionOk="0" fill="none" h="1" w="1703">
                  <a:moveTo>
                    <a:pt x="1" y="0"/>
                  </a:moveTo>
                  <a:lnTo>
                    <a:pt x="1702" y="0"/>
                  </a:lnTo>
                </a:path>
              </a:pathLst>
            </a:custGeom>
            <a:noFill/>
            <a:ln cap="rnd" cmpd="sng" w="2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8"/>
            <p:cNvSpPr/>
            <p:nvPr/>
          </p:nvSpPr>
          <p:spPr>
            <a:xfrm>
              <a:off x="3528525" y="1826750"/>
              <a:ext cx="70075" cy="30875"/>
            </a:xfrm>
            <a:custGeom>
              <a:rect b="b" l="l" r="r" t="t"/>
              <a:pathLst>
                <a:path extrusionOk="0" fill="none" h="1235" w="2803">
                  <a:moveTo>
                    <a:pt x="2802" y="0"/>
                  </a:moveTo>
                  <a:lnTo>
                    <a:pt x="0" y="1235"/>
                  </a:lnTo>
                </a:path>
              </a:pathLst>
            </a:custGeom>
            <a:noFill/>
            <a:ln cap="rnd" cmpd="sng" w="2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8"/>
            <p:cNvSpPr/>
            <p:nvPr/>
          </p:nvSpPr>
          <p:spPr>
            <a:xfrm>
              <a:off x="3462650" y="1851775"/>
              <a:ext cx="84250" cy="137950"/>
            </a:xfrm>
            <a:custGeom>
              <a:rect b="b" l="l" r="r" t="t"/>
              <a:pathLst>
                <a:path extrusionOk="0" h="5518" w="3370">
                  <a:moveTo>
                    <a:pt x="1535" y="0"/>
                  </a:moveTo>
                  <a:cubicBezTo>
                    <a:pt x="0" y="0"/>
                    <a:pt x="0" y="2869"/>
                    <a:pt x="367" y="4036"/>
                  </a:cubicBezTo>
                  <a:cubicBezTo>
                    <a:pt x="650" y="4860"/>
                    <a:pt x="1728" y="5517"/>
                    <a:pt x="2550" y="5517"/>
                  </a:cubicBezTo>
                  <a:cubicBezTo>
                    <a:pt x="2894" y="5517"/>
                    <a:pt x="3192" y="5403"/>
                    <a:pt x="3369" y="5137"/>
                  </a:cubicBezTo>
                  <a:lnTo>
                    <a:pt x="3303" y="2502"/>
                  </a:lnTo>
                  <a:cubicBezTo>
                    <a:pt x="3303" y="2502"/>
                    <a:pt x="3102" y="0"/>
                    <a:pt x="1535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3462650" y="1851775"/>
              <a:ext cx="84250" cy="150950"/>
            </a:xfrm>
            <a:custGeom>
              <a:rect b="b" l="l" r="r" t="t"/>
              <a:pathLst>
                <a:path extrusionOk="0" fill="none" h="6038" w="3370">
                  <a:moveTo>
                    <a:pt x="3303" y="2502"/>
                  </a:moveTo>
                  <a:cubicBezTo>
                    <a:pt x="3303" y="2502"/>
                    <a:pt x="3102" y="0"/>
                    <a:pt x="1535" y="0"/>
                  </a:cubicBezTo>
                  <a:cubicBezTo>
                    <a:pt x="0" y="0"/>
                    <a:pt x="0" y="2869"/>
                    <a:pt x="367" y="4036"/>
                  </a:cubicBezTo>
                  <a:cubicBezTo>
                    <a:pt x="767" y="5204"/>
                    <a:pt x="2769" y="6038"/>
                    <a:pt x="3369" y="5137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8"/>
            <p:cNvSpPr/>
            <p:nvPr/>
          </p:nvSpPr>
          <p:spPr>
            <a:xfrm>
              <a:off x="3736775" y="2642275"/>
              <a:ext cx="310625" cy="350350"/>
            </a:xfrm>
            <a:custGeom>
              <a:rect b="b" l="l" r="r" t="t"/>
              <a:pathLst>
                <a:path extrusionOk="0" h="14014" w="12425">
                  <a:moveTo>
                    <a:pt x="789" y="0"/>
                  </a:moveTo>
                  <a:cubicBezTo>
                    <a:pt x="288" y="0"/>
                    <a:pt x="1" y="589"/>
                    <a:pt x="177" y="1204"/>
                  </a:cubicBezTo>
                  <a:cubicBezTo>
                    <a:pt x="377" y="1904"/>
                    <a:pt x="1744" y="2505"/>
                    <a:pt x="2245" y="2605"/>
                  </a:cubicBezTo>
                  <a:cubicBezTo>
                    <a:pt x="2745" y="2738"/>
                    <a:pt x="2545" y="2738"/>
                    <a:pt x="2545" y="2738"/>
                  </a:cubicBezTo>
                  <a:cubicBezTo>
                    <a:pt x="2545" y="2738"/>
                    <a:pt x="3379" y="4773"/>
                    <a:pt x="3012" y="5573"/>
                  </a:cubicBezTo>
                  <a:cubicBezTo>
                    <a:pt x="2645" y="6374"/>
                    <a:pt x="1244" y="8075"/>
                    <a:pt x="1711" y="9276"/>
                  </a:cubicBezTo>
                  <a:cubicBezTo>
                    <a:pt x="2178" y="10510"/>
                    <a:pt x="2878" y="11178"/>
                    <a:pt x="4313" y="11178"/>
                  </a:cubicBezTo>
                  <a:cubicBezTo>
                    <a:pt x="5247" y="11178"/>
                    <a:pt x="5929" y="11192"/>
                    <a:pt x="6379" y="11192"/>
                  </a:cubicBezTo>
                  <a:cubicBezTo>
                    <a:pt x="6603" y="11192"/>
                    <a:pt x="6770" y="11189"/>
                    <a:pt x="6881" y="11178"/>
                  </a:cubicBezTo>
                  <a:cubicBezTo>
                    <a:pt x="6885" y="11177"/>
                    <a:pt x="6890" y="11176"/>
                    <a:pt x="6895" y="11176"/>
                  </a:cubicBezTo>
                  <a:cubicBezTo>
                    <a:pt x="7267" y="11176"/>
                    <a:pt x="11084" y="13022"/>
                    <a:pt x="12110" y="13737"/>
                  </a:cubicBezTo>
                  <a:lnTo>
                    <a:pt x="12110" y="13737"/>
                  </a:lnTo>
                  <a:cubicBezTo>
                    <a:pt x="11779" y="12591"/>
                    <a:pt x="12052" y="8275"/>
                    <a:pt x="12052" y="8275"/>
                  </a:cubicBezTo>
                  <a:lnTo>
                    <a:pt x="8983" y="2938"/>
                  </a:lnTo>
                  <a:cubicBezTo>
                    <a:pt x="8082" y="2104"/>
                    <a:pt x="7048" y="1537"/>
                    <a:pt x="5881" y="1237"/>
                  </a:cubicBezTo>
                  <a:cubicBezTo>
                    <a:pt x="5658" y="1156"/>
                    <a:pt x="5412" y="1112"/>
                    <a:pt x="5170" y="1112"/>
                  </a:cubicBezTo>
                  <a:cubicBezTo>
                    <a:pt x="5013" y="1112"/>
                    <a:pt x="4858" y="1131"/>
                    <a:pt x="4713" y="1170"/>
                  </a:cubicBezTo>
                  <a:cubicBezTo>
                    <a:pt x="4213" y="1170"/>
                    <a:pt x="1644" y="236"/>
                    <a:pt x="1010" y="36"/>
                  </a:cubicBezTo>
                  <a:cubicBezTo>
                    <a:pt x="933" y="12"/>
                    <a:pt x="859" y="0"/>
                    <a:pt x="789" y="0"/>
                  </a:cubicBezTo>
                  <a:close/>
                  <a:moveTo>
                    <a:pt x="12110" y="13737"/>
                  </a:moveTo>
                  <a:lnTo>
                    <a:pt x="12110" y="13737"/>
                  </a:lnTo>
                  <a:cubicBezTo>
                    <a:pt x="12161" y="13912"/>
                    <a:pt x="12226" y="14013"/>
                    <a:pt x="12308" y="14013"/>
                  </a:cubicBezTo>
                  <a:cubicBezTo>
                    <a:pt x="12311" y="14013"/>
                    <a:pt x="12315" y="14013"/>
                    <a:pt x="12319" y="14013"/>
                  </a:cubicBezTo>
                  <a:cubicBezTo>
                    <a:pt x="12425" y="13995"/>
                    <a:pt x="12334" y="13893"/>
                    <a:pt x="12110" y="13737"/>
                  </a:cubicBezTo>
                  <a:close/>
                </a:path>
              </a:pathLst>
            </a:custGeom>
            <a:solidFill>
              <a:srgbClr val="F4CCC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8"/>
            <p:cNvSpPr/>
            <p:nvPr/>
          </p:nvSpPr>
          <p:spPr>
            <a:xfrm>
              <a:off x="3636925" y="2644775"/>
              <a:ext cx="355300" cy="293125"/>
            </a:xfrm>
            <a:custGeom>
              <a:rect b="b" l="l" r="r" t="t"/>
              <a:pathLst>
                <a:path extrusionOk="0" h="11725" w="14212">
                  <a:moveTo>
                    <a:pt x="10361" y="0"/>
                  </a:moveTo>
                  <a:cubicBezTo>
                    <a:pt x="10275" y="0"/>
                    <a:pt x="10176" y="42"/>
                    <a:pt x="10075" y="136"/>
                  </a:cubicBezTo>
                  <a:cubicBezTo>
                    <a:pt x="9574" y="603"/>
                    <a:pt x="7506" y="1170"/>
                    <a:pt x="7006" y="1304"/>
                  </a:cubicBezTo>
                  <a:cubicBezTo>
                    <a:pt x="6506" y="1437"/>
                    <a:pt x="6005" y="1838"/>
                    <a:pt x="4504" y="3305"/>
                  </a:cubicBezTo>
                  <a:cubicBezTo>
                    <a:pt x="3003" y="4773"/>
                    <a:pt x="1" y="6274"/>
                    <a:pt x="1" y="6274"/>
                  </a:cubicBezTo>
                  <a:lnTo>
                    <a:pt x="401" y="10944"/>
                  </a:lnTo>
                  <a:cubicBezTo>
                    <a:pt x="401" y="10944"/>
                    <a:pt x="3293" y="11725"/>
                    <a:pt x="5199" y="11725"/>
                  </a:cubicBezTo>
                  <a:cubicBezTo>
                    <a:pt x="5340" y="11725"/>
                    <a:pt x="5476" y="11720"/>
                    <a:pt x="5605" y="11711"/>
                  </a:cubicBezTo>
                  <a:cubicBezTo>
                    <a:pt x="6572" y="11678"/>
                    <a:pt x="7573" y="11511"/>
                    <a:pt x="8507" y="11211"/>
                  </a:cubicBezTo>
                  <a:cubicBezTo>
                    <a:pt x="9574" y="10977"/>
                    <a:pt x="9908" y="11044"/>
                    <a:pt x="11109" y="11011"/>
                  </a:cubicBezTo>
                  <a:cubicBezTo>
                    <a:pt x="12710" y="10977"/>
                    <a:pt x="13044" y="10944"/>
                    <a:pt x="13210" y="10277"/>
                  </a:cubicBezTo>
                  <a:cubicBezTo>
                    <a:pt x="13344" y="9843"/>
                    <a:pt x="12243" y="9810"/>
                    <a:pt x="12243" y="9810"/>
                  </a:cubicBezTo>
                  <a:cubicBezTo>
                    <a:pt x="12243" y="9810"/>
                    <a:pt x="11943" y="9777"/>
                    <a:pt x="11342" y="9710"/>
                  </a:cubicBezTo>
                  <a:cubicBezTo>
                    <a:pt x="11330" y="9709"/>
                    <a:pt x="11317" y="9709"/>
                    <a:pt x="11304" y="9709"/>
                  </a:cubicBezTo>
                  <a:cubicBezTo>
                    <a:pt x="10830" y="9709"/>
                    <a:pt x="10022" y="10277"/>
                    <a:pt x="9308" y="10277"/>
                  </a:cubicBezTo>
                  <a:cubicBezTo>
                    <a:pt x="8540" y="10277"/>
                    <a:pt x="8307" y="10277"/>
                    <a:pt x="7907" y="9877"/>
                  </a:cubicBezTo>
                  <a:cubicBezTo>
                    <a:pt x="7540" y="9510"/>
                    <a:pt x="9841" y="8442"/>
                    <a:pt x="10275" y="8109"/>
                  </a:cubicBezTo>
                  <a:cubicBezTo>
                    <a:pt x="10742" y="7775"/>
                    <a:pt x="12076" y="7708"/>
                    <a:pt x="12877" y="7642"/>
                  </a:cubicBezTo>
                  <a:cubicBezTo>
                    <a:pt x="13677" y="7542"/>
                    <a:pt x="13944" y="7608"/>
                    <a:pt x="13911" y="7175"/>
                  </a:cubicBezTo>
                  <a:cubicBezTo>
                    <a:pt x="13877" y="6774"/>
                    <a:pt x="13310" y="6374"/>
                    <a:pt x="12577" y="6274"/>
                  </a:cubicBezTo>
                  <a:cubicBezTo>
                    <a:pt x="12408" y="6242"/>
                    <a:pt x="12251" y="6229"/>
                    <a:pt x="12100" y="6229"/>
                  </a:cubicBezTo>
                  <a:cubicBezTo>
                    <a:pt x="11624" y="6229"/>
                    <a:pt x="11207" y="6357"/>
                    <a:pt x="10675" y="6407"/>
                  </a:cubicBezTo>
                  <a:cubicBezTo>
                    <a:pt x="10614" y="6410"/>
                    <a:pt x="10551" y="6412"/>
                    <a:pt x="10488" y="6412"/>
                  </a:cubicBezTo>
                  <a:cubicBezTo>
                    <a:pt x="9797" y="6412"/>
                    <a:pt x="9041" y="6246"/>
                    <a:pt x="9041" y="5940"/>
                  </a:cubicBezTo>
                  <a:cubicBezTo>
                    <a:pt x="9041" y="5607"/>
                    <a:pt x="9908" y="4840"/>
                    <a:pt x="10709" y="4506"/>
                  </a:cubicBezTo>
                  <a:cubicBezTo>
                    <a:pt x="10967" y="4398"/>
                    <a:pt x="11247" y="4360"/>
                    <a:pt x="11530" y="4360"/>
                  </a:cubicBezTo>
                  <a:cubicBezTo>
                    <a:pt x="12124" y="4360"/>
                    <a:pt x="12736" y="4528"/>
                    <a:pt x="13210" y="4573"/>
                  </a:cubicBezTo>
                  <a:cubicBezTo>
                    <a:pt x="13570" y="4590"/>
                    <a:pt x="13806" y="4677"/>
                    <a:pt x="13956" y="4677"/>
                  </a:cubicBezTo>
                  <a:cubicBezTo>
                    <a:pt x="14098" y="4677"/>
                    <a:pt x="14161" y="4598"/>
                    <a:pt x="14178" y="4306"/>
                  </a:cubicBezTo>
                  <a:cubicBezTo>
                    <a:pt x="14211" y="3739"/>
                    <a:pt x="13110" y="2705"/>
                    <a:pt x="12043" y="2438"/>
                  </a:cubicBezTo>
                  <a:cubicBezTo>
                    <a:pt x="11935" y="2408"/>
                    <a:pt x="11805" y="2394"/>
                    <a:pt x="11659" y="2394"/>
                  </a:cubicBezTo>
                  <a:cubicBezTo>
                    <a:pt x="10360" y="2394"/>
                    <a:pt x="7773" y="3472"/>
                    <a:pt x="7773" y="3472"/>
                  </a:cubicBezTo>
                  <a:cubicBezTo>
                    <a:pt x="7773" y="3472"/>
                    <a:pt x="8073" y="2605"/>
                    <a:pt x="8407" y="2405"/>
                  </a:cubicBezTo>
                  <a:cubicBezTo>
                    <a:pt x="9041" y="2071"/>
                    <a:pt x="9641" y="1637"/>
                    <a:pt x="10208" y="1170"/>
                  </a:cubicBezTo>
                  <a:cubicBezTo>
                    <a:pt x="10847" y="638"/>
                    <a:pt x="10700" y="0"/>
                    <a:pt x="10361" y="0"/>
                  </a:cubicBezTo>
                  <a:close/>
                </a:path>
              </a:pathLst>
            </a:custGeom>
            <a:solidFill>
              <a:srgbClr val="F4CCC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3801225" y="2664850"/>
              <a:ext cx="139275" cy="80075"/>
            </a:xfrm>
            <a:custGeom>
              <a:rect b="b" l="l" r="r" t="t"/>
              <a:pathLst>
                <a:path extrusionOk="0" h="3203" w="5571">
                  <a:moveTo>
                    <a:pt x="3484" y="0"/>
                  </a:moveTo>
                  <a:cubicBezTo>
                    <a:pt x="2732" y="0"/>
                    <a:pt x="498" y="1975"/>
                    <a:pt x="167" y="2702"/>
                  </a:cubicBezTo>
                  <a:cubicBezTo>
                    <a:pt x="0" y="3086"/>
                    <a:pt x="109" y="3203"/>
                    <a:pt x="330" y="3203"/>
                  </a:cubicBezTo>
                  <a:cubicBezTo>
                    <a:pt x="551" y="3203"/>
                    <a:pt x="884" y="3086"/>
                    <a:pt x="1168" y="3003"/>
                  </a:cubicBezTo>
                  <a:cubicBezTo>
                    <a:pt x="1768" y="2836"/>
                    <a:pt x="3436" y="2102"/>
                    <a:pt x="3970" y="1835"/>
                  </a:cubicBezTo>
                  <a:cubicBezTo>
                    <a:pt x="4290" y="1698"/>
                    <a:pt x="4626" y="1608"/>
                    <a:pt x="4967" y="1608"/>
                  </a:cubicBezTo>
                  <a:cubicBezTo>
                    <a:pt x="5123" y="1608"/>
                    <a:pt x="5280" y="1626"/>
                    <a:pt x="5437" y="1668"/>
                  </a:cubicBezTo>
                  <a:lnTo>
                    <a:pt x="5571" y="1268"/>
                  </a:lnTo>
                  <a:cubicBezTo>
                    <a:pt x="5571" y="1268"/>
                    <a:pt x="4270" y="34"/>
                    <a:pt x="3503" y="0"/>
                  </a:cubicBezTo>
                  <a:cubicBezTo>
                    <a:pt x="3497" y="0"/>
                    <a:pt x="3491" y="0"/>
                    <a:pt x="3484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8"/>
            <p:cNvSpPr/>
            <p:nvPr/>
          </p:nvSpPr>
          <p:spPr>
            <a:xfrm>
              <a:off x="3797050" y="2664025"/>
              <a:ext cx="143450" cy="87575"/>
            </a:xfrm>
            <a:custGeom>
              <a:rect b="b" l="l" r="r" t="t"/>
              <a:pathLst>
                <a:path extrusionOk="0" fill="none" h="3503" w="5738">
                  <a:moveTo>
                    <a:pt x="5738" y="1301"/>
                  </a:moveTo>
                  <a:cubicBezTo>
                    <a:pt x="5738" y="1301"/>
                    <a:pt x="4437" y="67"/>
                    <a:pt x="3670" y="33"/>
                  </a:cubicBezTo>
                  <a:cubicBezTo>
                    <a:pt x="2936" y="0"/>
                    <a:pt x="668" y="2002"/>
                    <a:pt x="334" y="2735"/>
                  </a:cubicBezTo>
                  <a:cubicBezTo>
                    <a:pt x="0" y="3503"/>
                    <a:pt x="768" y="3202"/>
                    <a:pt x="1335" y="3036"/>
                  </a:cubicBezTo>
                  <a:cubicBezTo>
                    <a:pt x="1935" y="2869"/>
                    <a:pt x="3603" y="2135"/>
                    <a:pt x="4137" y="1868"/>
                  </a:cubicBezTo>
                  <a:cubicBezTo>
                    <a:pt x="4604" y="1668"/>
                    <a:pt x="5104" y="1568"/>
                    <a:pt x="5604" y="1701"/>
                  </a:cubicBezTo>
                </a:path>
              </a:pathLst>
            </a:custGeom>
            <a:solidFill>
              <a:srgbClr val="F4CCC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8"/>
            <p:cNvSpPr/>
            <p:nvPr/>
          </p:nvSpPr>
          <p:spPr>
            <a:xfrm>
              <a:off x="3842075" y="2748725"/>
              <a:ext cx="140125" cy="62900"/>
            </a:xfrm>
            <a:custGeom>
              <a:rect b="b" l="l" r="r" t="t"/>
              <a:pathLst>
                <a:path extrusionOk="0" h="2516" w="5605">
                  <a:moveTo>
                    <a:pt x="3382" y="1"/>
                  </a:moveTo>
                  <a:cubicBezTo>
                    <a:pt x="3103" y="1"/>
                    <a:pt x="2835" y="42"/>
                    <a:pt x="2603" y="148"/>
                  </a:cubicBezTo>
                  <a:cubicBezTo>
                    <a:pt x="1468" y="648"/>
                    <a:pt x="1" y="1682"/>
                    <a:pt x="1" y="2149"/>
                  </a:cubicBezTo>
                  <a:cubicBezTo>
                    <a:pt x="1" y="2449"/>
                    <a:pt x="111" y="2515"/>
                    <a:pt x="455" y="2515"/>
                  </a:cubicBezTo>
                  <a:cubicBezTo>
                    <a:pt x="646" y="2515"/>
                    <a:pt x="910" y="2495"/>
                    <a:pt x="1268" y="2483"/>
                  </a:cubicBezTo>
                  <a:cubicBezTo>
                    <a:pt x="2269" y="2450"/>
                    <a:pt x="4137" y="2149"/>
                    <a:pt x="4337" y="2116"/>
                  </a:cubicBezTo>
                  <a:cubicBezTo>
                    <a:pt x="4704" y="2149"/>
                    <a:pt x="5104" y="2249"/>
                    <a:pt x="5438" y="2316"/>
                  </a:cubicBezTo>
                  <a:lnTo>
                    <a:pt x="5605" y="582"/>
                  </a:lnTo>
                  <a:cubicBezTo>
                    <a:pt x="5605" y="582"/>
                    <a:pt x="4422" y="1"/>
                    <a:pt x="3382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8"/>
            <p:cNvSpPr/>
            <p:nvPr/>
          </p:nvSpPr>
          <p:spPr>
            <a:xfrm>
              <a:off x="3842075" y="2739900"/>
              <a:ext cx="140125" cy="74250"/>
            </a:xfrm>
            <a:custGeom>
              <a:rect b="b" l="l" r="r" t="t"/>
              <a:pathLst>
                <a:path extrusionOk="0" fill="none" h="2970" w="5605">
                  <a:moveTo>
                    <a:pt x="5605" y="935"/>
                  </a:moveTo>
                  <a:cubicBezTo>
                    <a:pt x="5605" y="935"/>
                    <a:pt x="3703" y="1"/>
                    <a:pt x="2603" y="501"/>
                  </a:cubicBezTo>
                  <a:cubicBezTo>
                    <a:pt x="1468" y="1001"/>
                    <a:pt x="1" y="2035"/>
                    <a:pt x="1" y="2502"/>
                  </a:cubicBezTo>
                  <a:cubicBezTo>
                    <a:pt x="1" y="2969"/>
                    <a:pt x="268" y="2869"/>
                    <a:pt x="1268" y="2836"/>
                  </a:cubicBezTo>
                  <a:cubicBezTo>
                    <a:pt x="2269" y="2803"/>
                    <a:pt x="4137" y="2502"/>
                    <a:pt x="4337" y="2469"/>
                  </a:cubicBezTo>
                  <a:cubicBezTo>
                    <a:pt x="4704" y="2502"/>
                    <a:pt x="5104" y="2602"/>
                    <a:pt x="5438" y="2669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3024000" y="2356300"/>
              <a:ext cx="651325" cy="800375"/>
            </a:xfrm>
            <a:custGeom>
              <a:rect b="b" l="l" r="r" t="t"/>
              <a:pathLst>
                <a:path extrusionOk="0" h="32015" w="26053">
                  <a:moveTo>
                    <a:pt x="6705" y="0"/>
                  </a:moveTo>
                  <a:cubicBezTo>
                    <a:pt x="6705" y="0"/>
                    <a:pt x="1168" y="23017"/>
                    <a:pt x="567" y="26186"/>
                  </a:cubicBezTo>
                  <a:cubicBezTo>
                    <a:pt x="0" y="29355"/>
                    <a:pt x="34" y="30989"/>
                    <a:pt x="834" y="31623"/>
                  </a:cubicBezTo>
                  <a:cubicBezTo>
                    <a:pt x="1185" y="31886"/>
                    <a:pt x="1797" y="32014"/>
                    <a:pt x="2551" y="32014"/>
                  </a:cubicBezTo>
                  <a:cubicBezTo>
                    <a:pt x="3520" y="32014"/>
                    <a:pt x="4723" y="31802"/>
                    <a:pt x="5905" y="31389"/>
                  </a:cubicBezTo>
                  <a:cubicBezTo>
                    <a:pt x="8039" y="30689"/>
                    <a:pt x="26052" y="27553"/>
                    <a:pt x="26052" y="27553"/>
                  </a:cubicBezTo>
                  <a:cubicBezTo>
                    <a:pt x="26052" y="27553"/>
                    <a:pt x="25552" y="17313"/>
                    <a:pt x="25052" y="16946"/>
                  </a:cubicBezTo>
                  <a:cubicBezTo>
                    <a:pt x="25018" y="16919"/>
                    <a:pt x="24923" y="16906"/>
                    <a:pt x="24775" y="16906"/>
                  </a:cubicBezTo>
                  <a:cubicBezTo>
                    <a:pt x="22730" y="16906"/>
                    <a:pt x="10575" y="19314"/>
                    <a:pt x="10575" y="19314"/>
                  </a:cubicBezTo>
                  <a:lnTo>
                    <a:pt x="12209" y="10675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23AF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8"/>
            <p:cNvSpPr/>
            <p:nvPr/>
          </p:nvSpPr>
          <p:spPr>
            <a:xfrm>
              <a:off x="3024000" y="2356300"/>
              <a:ext cx="651325" cy="805600"/>
            </a:xfrm>
            <a:custGeom>
              <a:rect b="b" l="l" r="r" t="t"/>
              <a:pathLst>
                <a:path extrusionOk="0" fill="none" h="32224" w="26053">
                  <a:moveTo>
                    <a:pt x="12209" y="10675"/>
                  </a:moveTo>
                  <a:lnTo>
                    <a:pt x="10575" y="19314"/>
                  </a:lnTo>
                  <a:cubicBezTo>
                    <a:pt x="10575" y="19314"/>
                    <a:pt x="24551" y="16545"/>
                    <a:pt x="25052" y="16946"/>
                  </a:cubicBezTo>
                  <a:cubicBezTo>
                    <a:pt x="25552" y="17313"/>
                    <a:pt x="26052" y="27553"/>
                    <a:pt x="26052" y="27553"/>
                  </a:cubicBezTo>
                  <a:cubicBezTo>
                    <a:pt x="26052" y="27553"/>
                    <a:pt x="8039" y="30689"/>
                    <a:pt x="5905" y="31389"/>
                  </a:cubicBezTo>
                  <a:cubicBezTo>
                    <a:pt x="3803" y="32123"/>
                    <a:pt x="1635" y="32223"/>
                    <a:pt x="834" y="31623"/>
                  </a:cubicBezTo>
                  <a:cubicBezTo>
                    <a:pt x="34" y="30989"/>
                    <a:pt x="0" y="29355"/>
                    <a:pt x="567" y="26186"/>
                  </a:cubicBezTo>
                  <a:cubicBezTo>
                    <a:pt x="1168" y="23017"/>
                    <a:pt x="6705" y="0"/>
                    <a:pt x="6705" y="0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4025550" y="2608975"/>
              <a:ext cx="410325" cy="530575"/>
            </a:xfrm>
            <a:custGeom>
              <a:rect b="b" l="l" r="r" t="t"/>
              <a:pathLst>
                <a:path extrusionOk="0" h="21223" w="16413">
                  <a:moveTo>
                    <a:pt x="4504" y="1"/>
                  </a:moveTo>
                  <a:lnTo>
                    <a:pt x="5104" y="9841"/>
                  </a:lnTo>
                  <a:lnTo>
                    <a:pt x="467" y="9607"/>
                  </a:lnTo>
                  <a:lnTo>
                    <a:pt x="0" y="17780"/>
                  </a:lnTo>
                  <a:cubicBezTo>
                    <a:pt x="0" y="17780"/>
                    <a:pt x="12743" y="20749"/>
                    <a:pt x="13477" y="21116"/>
                  </a:cubicBezTo>
                  <a:cubicBezTo>
                    <a:pt x="13604" y="21188"/>
                    <a:pt x="13703" y="21222"/>
                    <a:pt x="13786" y="21222"/>
                  </a:cubicBezTo>
                  <a:cubicBezTo>
                    <a:pt x="14161" y="21222"/>
                    <a:pt x="14195" y="20525"/>
                    <a:pt x="14878" y="19515"/>
                  </a:cubicBezTo>
                  <a:cubicBezTo>
                    <a:pt x="15712" y="18247"/>
                    <a:pt x="16412" y="15678"/>
                    <a:pt x="16345" y="14511"/>
                  </a:cubicBezTo>
                  <a:cubicBezTo>
                    <a:pt x="16247" y="13368"/>
                    <a:pt x="13753" y="9669"/>
                    <a:pt x="13584" y="9669"/>
                  </a:cubicBezTo>
                  <a:cubicBezTo>
                    <a:pt x="13581" y="9669"/>
                    <a:pt x="13578" y="9671"/>
                    <a:pt x="13577" y="9674"/>
                  </a:cubicBezTo>
                  <a:lnTo>
                    <a:pt x="4504" y="1"/>
                  </a:lnTo>
                  <a:close/>
                </a:path>
              </a:pathLst>
            </a:custGeom>
            <a:solidFill>
              <a:srgbClr val="23AF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8"/>
            <p:cNvSpPr/>
            <p:nvPr/>
          </p:nvSpPr>
          <p:spPr>
            <a:xfrm>
              <a:off x="4025550" y="2608975"/>
              <a:ext cx="410325" cy="537900"/>
            </a:xfrm>
            <a:custGeom>
              <a:rect b="b" l="l" r="r" t="t"/>
              <a:pathLst>
                <a:path extrusionOk="0" fill="none" h="21516" w="16413">
                  <a:moveTo>
                    <a:pt x="4504" y="1"/>
                  </a:moveTo>
                  <a:lnTo>
                    <a:pt x="5104" y="9841"/>
                  </a:lnTo>
                  <a:lnTo>
                    <a:pt x="467" y="9607"/>
                  </a:lnTo>
                  <a:lnTo>
                    <a:pt x="0" y="17780"/>
                  </a:lnTo>
                  <a:cubicBezTo>
                    <a:pt x="0" y="17780"/>
                    <a:pt x="12743" y="20749"/>
                    <a:pt x="13477" y="21116"/>
                  </a:cubicBezTo>
                  <a:cubicBezTo>
                    <a:pt x="14177" y="21516"/>
                    <a:pt x="14044" y="20749"/>
                    <a:pt x="14878" y="19515"/>
                  </a:cubicBezTo>
                  <a:cubicBezTo>
                    <a:pt x="15712" y="18247"/>
                    <a:pt x="16412" y="15678"/>
                    <a:pt x="16345" y="14511"/>
                  </a:cubicBezTo>
                  <a:cubicBezTo>
                    <a:pt x="16245" y="13343"/>
                    <a:pt x="13643" y="9507"/>
                    <a:pt x="13577" y="9674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4153125" y="2854975"/>
              <a:ext cx="106775" cy="25"/>
            </a:xfrm>
            <a:custGeom>
              <a:rect b="b" l="l" r="r" t="t"/>
              <a:pathLst>
                <a:path extrusionOk="0" fill="none" h="1" w="4271">
                  <a:moveTo>
                    <a:pt x="1" y="1"/>
                  </a:moveTo>
                  <a:lnTo>
                    <a:pt x="4271" y="1"/>
                  </a:ln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145750" y="2839150"/>
              <a:ext cx="142625" cy="48375"/>
            </a:xfrm>
            <a:custGeom>
              <a:rect b="b" l="l" r="r" t="t"/>
              <a:pathLst>
                <a:path extrusionOk="0" fill="none" h="1935" w="5705">
                  <a:moveTo>
                    <a:pt x="5705" y="0"/>
                  </a:moveTo>
                  <a:lnTo>
                    <a:pt x="1" y="1935"/>
                  </a:ln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204125" y="4562750"/>
              <a:ext cx="339425" cy="269500"/>
            </a:xfrm>
            <a:custGeom>
              <a:rect b="b" l="l" r="r" t="t"/>
              <a:pathLst>
                <a:path extrusionOk="0" h="10780" w="13577">
                  <a:moveTo>
                    <a:pt x="10686" y="0"/>
                  </a:moveTo>
                  <a:cubicBezTo>
                    <a:pt x="8207" y="0"/>
                    <a:pt x="4370" y="673"/>
                    <a:pt x="4370" y="673"/>
                  </a:cubicBezTo>
                  <a:lnTo>
                    <a:pt x="4771" y="773"/>
                  </a:lnTo>
                  <a:cubicBezTo>
                    <a:pt x="4771" y="773"/>
                    <a:pt x="3837" y="4776"/>
                    <a:pt x="2502" y="6177"/>
                  </a:cubicBezTo>
                  <a:cubicBezTo>
                    <a:pt x="1168" y="7611"/>
                    <a:pt x="1" y="8512"/>
                    <a:pt x="67" y="9646"/>
                  </a:cubicBezTo>
                  <a:lnTo>
                    <a:pt x="167" y="10780"/>
                  </a:lnTo>
                  <a:lnTo>
                    <a:pt x="13577" y="10780"/>
                  </a:lnTo>
                  <a:lnTo>
                    <a:pt x="13577" y="7411"/>
                  </a:lnTo>
                  <a:cubicBezTo>
                    <a:pt x="13577" y="5443"/>
                    <a:pt x="12743" y="1974"/>
                    <a:pt x="12743" y="606"/>
                  </a:cubicBezTo>
                  <a:cubicBezTo>
                    <a:pt x="12743" y="153"/>
                    <a:pt x="11869" y="0"/>
                    <a:pt x="106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204125" y="4542850"/>
              <a:ext cx="339425" cy="289400"/>
            </a:xfrm>
            <a:custGeom>
              <a:rect b="b" l="l" r="r" t="t"/>
              <a:pathLst>
                <a:path extrusionOk="0" fill="none" h="11576" w="13577">
                  <a:moveTo>
                    <a:pt x="4771" y="1569"/>
                  </a:moveTo>
                  <a:cubicBezTo>
                    <a:pt x="4771" y="1569"/>
                    <a:pt x="3837" y="5572"/>
                    <a:pt x="2502" y="6973"/>
                  </a:cubicBezTo>
                  <a:cubicBezTo>
                    <a:pt x="1168" y="8407"/>
                    <a:pt x="1" y="9308"/>
                    <a:pt x="67" y="10442"/>
                  </a:cubicBezTo>
                  <a:lnTo>
                    <a:pt x="167" y="11576"/>
                  </a:lnTo>
                  <a:lnTo>
                    <a:pt x="13577" y="11576"/>
                  </a:lnTo>
                  <a:lnTo>
                    <a:pt x="13577" y="8207"/>
                  </a:lnTo>
                  <a:cubicBezTo>
                    <a:pt x="13577" y="6239"/>
                    <a:pt x="12743" y="2770"/>
                    <a:pt x="12743" y="1402"/>
                  </a:cubicBezTo>
                  <a:cubicBezTo>
                    <a:pt x="12743" y="1"/>
                    <a:pt x="4370" y="1469"/>
                    <a:pt x="4370" y="1469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205800" y="4775525"/>
              <a:ext cx="337750" cy="56725"/>
            </a:xfrm>
            <a:custGeom>
              <a:rect b="b" l="l" r="r" t="t"/>
              <a:pathLst>
                <a:path extrusionOk="0" h="2269" w="13510">
                  <a:moveTo>
                    <a:pt x="367" y="1"/>
                  </a:moveTo>
                  <a:cubicBezTo>
                    <a:pt x="134" y="334"/>
                    <a:pt x="0" y="734"/>
                    <a:pt x="0" y="1135"/>
                  </a:cubicBezTo>
                  <a:lnTo>
                    <a:pt x="100" y="2269"/>
                  </a:lnTo>
                  <a:lnTo>
                    <a:pt x="13510" y="2269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rgbClr val="586166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078200" y="3309725"/>
              <a:ext cx="568775" cy="1298200"/>
            </a:xfrm>
            <a:custGeom>
              <a:rect b="b" l="l" r="r" t="t"/>
              <a:pathLst>
                <a:path extrusionOk="0" h="51928" w="22751">
                  <a:moveTo>
                    <a:pt x="13229" y="1"/>
                  </a:moveTo>
                  <a:cubicBezTo>
                    <a:pt x="10694" y="1"/>
                    <a:pt x="8037" y="630"/>
                    <a:pt x="6072" y="1792"/>
                  </a:cubicBezTo>
                  <a:cubicBezTo>
                    <a:pt x="1702" y="4427"/>
                    <a:pt x="1" y="8697"/>
                    <a:pt x="1568" y="14201"/>
                  </a:cubicBezTo>
                  <a:cubicBezTo>
                    <a:pt x="3170" y="19705"/>
                    <a:pt x="6839" y="19805"/>
                    <a:pt x="6839" y="19805"/>
                  </a:cubicBezTo>
                  <a:cubicBezTo>
                    <a:pt x="6839" y="19805"/>
                    <a:pt x="5905" y="27377"/>
                    <a:pt x="5905" y="30379"/>
                  </a:cubicBezTo>
                  <a:cubicBezTo>
                    <a:pt x="5905" y="33381"/>
                    <a:pt x="9074" y="51928"/>
                    <a:pt x="9074" y="51928"/>
                  </a:cubicBezTo>
                  <a:lnTo>
                    <a:pt x="18314" y="51928"/>
                  </a:lnTo>
                  <a:cubicBezTo>
                    <a:pt x="18314" y="51928"/>
                    <a:pt x="21249" y="19171"/>
                    <a:pt x="21483" y="15235"/>
                  </a:cubicBezTo>
                  <a:cubicBezTo>
                    <a:pt x="21483" y="15235"/>
                    <a:pt x="22750" y="6929"/>
                    <a:pt x="20549" y="3093"/>
                  </a:cubicBezTo>
                  <a:cubicBezTo>
                    <a:pt x="19330" y="969"/>
                    <a:pt x="16373" y="1"/>
                    <a:pt x="13229" y="1"/>
                  </a:cubicBezTo>
                  <a:close/>
                </a:path>
              </a:pathLst>
            </a:custGeom>
            <a:solidFill>
              <a:srgbClr val="586166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249150" y="3614700"/>
              <a:ext cx="22550" cy="191000"/>
            </a:xfrm>
            <a:custGeom>
              <a:rect b="b" l="l" r="r" t="t"/>
              <a:pathLst>
                <a:path extrusionOk="0" fill="none" h="7640" w="902">
                  <a:moveTo>
                    <a:pt x="1" y="7639"/>
                  </a:moveTo>
                  <a:lnTo>
                    <a:pt x="901" y="0"/>
                  </a:ln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782050" y="4562750"/>
              <a:ext cx="339425" cy="269500"/>
            </a:xfrm>
            <a:custGeom>
              <a:rect b="b" l="l" r="r" t="t"/>
              <a:pathLst>
                <a:path extrusionOk="0" h="10780" w="13577">
                  <a:moveTo>
                    <a:pt x="2891" y="0"/>
                  </a:moveTo>
                  <a:cubicBezTo>
                    <a:pt x="1708" y="0"/>
                    <a:pt x="834" y="153"/>
                    <a:pt x="834" y="606"/>
                  </a:cubicBezTo>
                  <a:cubicBezTo>
                    <a:pt x="834" y="1974"/>
                    <a:pt x="0" y="5443"/>
                    <a:pt x="0" y="7411"/>
                  </a:cubicBezTo>
                  <a:lnTo>
                    <a:pt x="0" y="10780"/>
                  </a:lnTo>
                  <a:lnTo>
                    <a:pt x="13410" y="10780"/>
                  </a:lnTo>
                  <a:lnTo>
                    <a:pt x="13510" y="9646"/>
                  </a:lnTo>
                  <a:cubicBezTo>
                    <a:pt x="13576" y="8512"/>
                    <a:pt x="12409" y="7611"/>
                    <a:pt x="11075" y="6177"/>
                  </a:cubicBezTo>
                  <a:cubicBezTo>
                    <a:pt x="9740" y="4776"/>
                    <a:pt x="8840" y="773"/>
                    <a:pt x="8840" y="773"/>
                  </a:cubicBezTo>
                  <a:lnTo>
                    <a:pt x="9207" y="673"/>
                  </a:lnTo>
                  <a:cubicBezTo>
                    <a:pt x="9207" y="673"/>
                    <a:pt x="5370" y="0"/>
                    <a:pt x="28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782050" y="4542850"/>
              <a:ext cx="339425" cy="289400"/>
            </a:xfrm>
            <a:custGeom>
              <a:rect b="b" l="l" r="r" t="t"/>
              <a:pathLst>
                <a:path extrusionOk="0" fill="none" h="11576" w="13577">
                  <a:moveTo>
                    <a:pt x="8840" y="1569"/>
                  </a:moveTo>
                  <a:cubicBezTo>
                    <a:pt x="8840" y="1569"/>
                    <a:pt x="9740" y="5572"/>
                    <a:pt x="11075" y="6973"/>
                  </a:cubicBezTo>
                  <a:cubicBezTo>
                    <a:pt x="12409" y="8407"/>
                    <a:pt x="13576" y="9308"/>
                    <a:pt x="13510" y="10442"/>
                  </a:cubicBezTo>
                  <a:lnTo>
                    <a:pt x="13410" y="11576"/>
                  </a:lnTo>
                  <a:lnTo>
                    <a:pt x="0" y="11576"/>
                  </a:lnTo>
                  <a:lnTo>
                    <a:pt x="0" y="8207"/>
                  </a:lnTo>
                  <a:cubicBezTo>
                    <a:pt x="0" y="6239"/>
                    <a:pt x="834" y="2770"/>
                    <a:pt x="834" y="1402"/>
                  </a:cubicBezTo>
                  <a:cubicBezTo>
                    <a:pt x="834" y="1"/>
                    <a:pt x="9207" y="1469"/>
                    <a:pt x="9207" y="1469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782050" y="4775525"/>
              <a:ext cx="337750" cy="56725"/>
            </a:xfrm>
            <a:custGeom>
              <a:rect b="b" l="l" r="r" t="t"/>
              <a:pathLst>
                <a:path extrusionOk="0" h="2269" w="13510">
                  <a:moveTo>
                    <a:pt x="0" y="1"/>
                  </a:moveTo>
                  <a:lnTo>
                    <a:pt x="0" y="2269"/>
                  </a:lnTo>
                  <a:lnTo>
                    <a:pt x="13410" y="2269"/>
                  </a:lnTo>
                  <a:lnTo>
                    <a:pt x="13510" y="1135"/>
                  </a:lnTo>
                  <a:cubicBezTo>
                    <a:pt x="13510" y="734"/>
                    <a:pt x="13410" y="334"/>
                    <a:pt x="13176" y="1"/>
                  </a:cubicBezTo>
                  <a:close/>
                </a:path>
              </a:pathLst>
            </a:custGeom>
            <a:solidFill>
              <a:srgbClr val="586166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678625" y="3309725"/>
              <a:ext cx="569600" cy="1298200"/>
            </a:xfrm>
            <a:custGeom>
              <a:rect b="b" l="l" r="r" t="t"/>
              <a:pathLst>
                <a:path extrusionOk="0" h="51928" w="22784">
                  <a:moveTo>
                    <a:pt x="9535" y="1"/>
                  </a:moveTo>
                  <a:cubicBezTo>
                    <a:pt x="6388" y="1"/>
                    <a:pt x="3421" y="969"/>
                    <a:pt x="2202" y="3093"/>
                  </a:cubicBezTo>
                  <a:cubicBezTo>
                    <a:pt x="1" y="6929"/>
                    <a:pt x="1302" y="15235"/>
                    <a:pt x="1302" y="15235"/>
                  </a:cubicBezTo>
                  <a:cubicBezTo>
                    <a:pt x="1468" y="19171"/>
                    <a:pt x="4471" y="51928"/>
                    <a:pt x="4404" y="51928"/>
                  </a:cubicBezTo>
                  <a:lnTo>
                    <a:pt x="13677" y="51928"/>
                  </a:lnTo>
                  <a:cubicBezTo>
                    <a:pt x="13677" y="51928"/>
                    <a:pt x="16846" y="33381"/>
                    <a:pt x="16846" y="30379"/>
                  </a:cubicBezTo>
                  <a:cubicBezTo>
                    <a:pt x="16846" y="27377"/>
                    <a:pt x="15912" y="19805"/>
                    <a:pt x="15912" y="19805"/>
                  </a:cubicBezTo>
                  <a:cubicBezTo>
                    <a:pt x="15912" y="19805"/>
                    <a:pt x="19615" y="19705"/>
                    <a:pt x="21216" y="14201"/>
                  </a:cubicBezTo>
                  <a:cubicBezTo>
                    <a:pt x="22784" y="8697"/>
                    <a:pt x="21049" y="4427"/>
                    <a:pt x="16679" y="1792"/>
                  </a:cubicBezTo>
                  <a:cubicBezTo>
                    <a:pt x="14729" y="630"/>
                    <a:pt x="12073" y="1"/>
                    <a:pt x="9535" y="1"/>
                  </a:cubicBezTo>
                  <a:close/>
                </a:path>
              </a:pathLst>
            </a:custGeom>
            <a:solidFill>
              <a:srgbClr val="586166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4053900" y="3614700"/>
              <a:ext cx="22550" cy="191000"/>
            </a:xfrm>
            <a:custGeom>
              <a:rect b="b" l="l" r="r" t="t"/>
              <a:pathLst>
                <a:path extrusionOk="0" fill="none" h="7640" w="902">
                  <a:moveTo>
                    <a:pt x="901" y="7639"/>
                  </a:moveTo>
                  <a:lnTo>
                    <a:pt x="0" y="0"/>
                  </a:ln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2315150" y="2961725"/>
              <a:ext cx="310250" cy="170975"/>
            </a:xfrm>
            <a:custGeom>
              <a:rect b="b" l="l" r="r" t="t"/>
              <a:pathLst>
                <a:path extrusionOk="0" h="6839" w="12410">
                  <a:moveTo>
                    <a:pt x="3236" y="1"/>
                  </a:moveTo>
                  <a:lnTo>
                    <a:pt x="1" y="6839"/>
                  </a:lnTo>
                  <a:lnTo>
                    <a:pt x="9174" y="6839"/>
                  </a:lnTo>
                  <a:lnTo>
                    <a:pt x="12410" y="334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2396050" y="2961725"/>
              <a:ext cx="585450" cy="170975"/>
            </a:xfrm>
            <a:custGeom>
              <a:rect b="b" l="l" r="r" t="t"/>
              <a:pathLst>
                <a:path extrusionOk="0" h="6839" w="23418">
                  <a:moveTo>
                    <a:pt x="0" y="1"/>
                  </a:moveTo>
                  <a:lnTo>
                    <a:pt x="3236" y="6839"/>
                  </a:lnTo>
                  <a:lnTo>
                    <a:pt x="23417" y="6839"/>
                  </a:lnTo>
                  <a:lnTo>
                    <a:pt x="20148" y="1"/>
                  </a:lnTo>
                  <a:close/>
                </a:path>
              </a:pathLst>
            </a:custGeom>
            <a:solidFill>
              <a:srgbClr val="FFFFFF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1890700" y="3368675"/>
              <a:ext cx="113425" cy="1461925"/>
            </a:xfrm>
            <a:custGeom>
              <a:rect b="b" l="l" r="r" t="t"/>
              <a:pathLst>
                <a:path extrusionOk="0" h="58477" w="4537">
                  <a:moveTo>
                    <a:pt x="0" y="1"/>
                  </a:moveTo>
                  <a:lnTo>
                    <a:pt x="0" y="58476"/>
                  </a:lnTo>
                  <a:lnTo>
                    <a:pt x="4537" y="58476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A3A3A3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5527450" y="3372850"/>
              <a:ext cx="114275" cy="1462750"/>
            </a:xfrm>
            <a:custGeom>
              <a:rect b="b" l="l" r="r" t="t"/>
              <a:pathLst>
                <a:path extrusionOk="0" h="58510" w="4571">
                  <a:moveTo>
                    <a:pt x="1" y="1"/>
                  </a:moveTo>
                  <a:lnTo>
                    <a:pt x="1" y="58509"/>
                  </a:lnTo>
                  <a:lnTo>
                    <a:pt x="4570" y="58509"/>
                  </a:lnTo>
                  <a:lnTo>
                    <a:pt x="4570" y="1"/>
                  </a:lnTo>
                  <a:close/>
                </a:path>
              </a:pathLst>
            </a:custGeom>
            <a:solidFill>
              <a:srgbClr val="A3A3A3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1865675" y="3128525"/>
              <a:ext cx="3826075" cy="1409350"/>
            </a:xfrm>
            <a:custGeom>
              <a:rect b="b" l="l" r="r" t="t"/>
              <a:pathLst>
                <a:path extrusionOk="0" h="56374" w="153043">
                  <a:moveTo>
                    <a:pt x="0" y="0"/>
                  </a:moveTo>
                  <a:lnTo>
                    <a:pt x="0" y="56374"/>
                  </a:lnTo>
                  <a:lnTo>
                    <a:pt x="153043" y="56374"/>
                  </a:lnTo>
                  <a:lnTo>
                    <a:pt x="153043" y="0"/>
                  </a:lnTo>
                  <a:close/>
                </a:path>
              </a:pathLst>
            </a:custGeom>
            <a:solidFill>
              <a:schemeClr val="dk2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1865675" y="3128525"/>
              <a:ext cx="3826075" cy="146775"/>
            </a:xfrm>
            <a:custGeom>
              <a:rect b="b" l="l" r="r" t="t"/>
              <a:pathLst>
                <a:path extrusionOk="0" h="5871" w="153043">
                  <a:moveTo>
                    <a:pt x="0" y="0"/>
                  </a:moveTo>
                  <a:lnTo>
                    <a:pt x="0" y="5871"/>
                  </a:lnTo>
                  <a:lnTo>
                    <a:pt x="153043" y="5871"/>
                  </a:lnTo>
                  <a:lnTo>
                    <a:pt x="153043" y="0"/>
                  </a:ln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1768925" y="3128525"/>
              <a:ext cx="4019575" cy="87575"/>
            </a:xfrm>
            <a:custGeom>
              <a:rect b="b" l="l" r="r" t="t"/>
              <a:pathLst>
                <a:path extrusionOk="0" h="3503" w="160783">
                  <a:moveTo>
                    <a:pt x="1" y="0"/>
                  </a:moveTo>
                  <a:lnTo>
                    <a:pt x="1" y="3503"/>
                  </a:lnTo>
                  <a:lnTo>
                    <a:pt x="160782" y="3503"/>
                  </a:lnTo>
                  <a:lnTo>
                    <a:pt x="160782" y="0"/>
                  </a:lnTo>
                  <a:close/>
                </a:path>
              </a:pathLst>
            </a:custGeom>
            <a:solidFill>
              <a:schemeClr val="dk2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4666825" y="1705500"/>
              <a:ext cx="592950" cy="618300"/>
            </a:xfrm>
            <a:custGeom>
              <a:rect b="b" l="l" r="r" t="t"/>
              <a:pathLst>
                <a:path extrusionOk="0" h="24732" w="23718">
                  <a:moveTo>
                    <a:pt x="11908" y="1"/>
                  </a:moveTo>
                  <a:cubicBezTo>
                    <a:pt x="9021" y="1"/>
                    <a:pt x="6148" y="866"/>
                    <a:pt x="4304" y="2682"/>
                  </a:cubicBezTo>
                  <a:cubicBezTo>
                    <a:pt x="4304" y="2682"/>
                    <a:pt x="2403" y="5784"/>
                    <a:pt x="2169" y="7152"/>
                  </a:cubicBezTo>
                  <a:cubicBezTo>
                    <a:pt x="1902" y="8520"/>
                    <a:pt x="2369" y="9087"/>
                    <a:pt x="1969" y="10154"/>
                  </a:cubicBezTo>
                  <a:cubicBezTo>
                    <a:pt x="1535" y="11188"/>
                    <a:pt x="1" y="11188"/>
                    <a:pt x="1" y="12189"/>
                  </a:cubicBezTo>
                  <a:cubicBezTo>
                    <a:pt x="1" y="13190"/>
                    <a:pt x="1135" y="14157"/>
                    <a:pt x="1502" y="14424"/>
                  </a:cubicBezTo>
                  <a:cubicBezTo>
                    <a:pt x="1869" y="14724"/>
                    <a:pt x="1202" y="15925"/>
                    <a:pt x="1869" y="17693"/>
                  </a:cubicBezTo>
                  <a:cubicBezTo>
                    <a:pt x="2536" y="19461"/>
                    <a:pt x="2803" y="21696"/>
                    <a:pt x="3904" y="21696"/>
                  </a:cubicBezTo>
                  <a:cubicBezTo>
                    <a:pt x="5071" y="21663"/>
                    <a:pt x="6205" y="21529"/>
                    <a:pt x="7373" y="21329"/>
                  </a:cubicBezTo>
                  <a:lnTo>
                    <a:pt x="7907" y="24731"/>
                  </a:lnTo>
                  <a:lnTo>
                    <a:pt x="15645" y="24031"/>
                  </a:lnTo>
                  <a:cubicBezTo>
                    <a:pt x="15645" y="24031"/>
                    <a:pt x="15545" y="20695"/>
                    <a:pt x="17580" y="19261"/>
                  </a:cubicBezTo>
                  <a:cubicBezTo>
                    <a:pt x="19648" y="17860"/>
                    <a:pt x="23718" y="9854"/>
                    <a:pt x="21249" y="4650"/>
                  </a:cubicBezTo>
                  <a:cubicBezTo>
                    <a:pt x="19842" y="1624"/>
                    <a:pt x="15861" y="1"/>
                    <a:pt x="11908" y="1"/>
                  </a:cubicBezTo>
                  <a:close/>
                </a:path>
              </a:pathLst>
            </a:custGeom>
            <a:solidFill>
              <a:srgbClr val="F9CB9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4701850" y="1572275"/>
              <a:ext cx="562525" cy="669875"/>
            </a:xfrm>
            <a:custGeom>
              <a:rect b="b" l="l" r="r" t="t"/>
              <a:pathLst>
                <a:path extrusionOk="0" h="26795" w="22501">
                  <a:moveTo>
                    <a:pt x="7693" y="0"/>
                  </a:moveTo>
                  <a:cubicBezTo>
                    <a:pt x="6851" y="0"/>
                    <a:pt x="6007" y="57"/>
                    <a:pt x="5171" y="172"/>
                  </a:cubicBezTo>
                  <a:cubicBezTo>
                    <a:pt x="2903" y="473"/>
                    <a:pt x="1002" y="1974"/>
                    <a:pt x="335" y="4142"/>
                  </a:cubicBezTo>
                  <a:cubicBezTo>
                    <a:pt x="101" y="4976"/>
                    <a:pt x="1" y="5810"/>
                    <a:pt x="68" y="6677"/>
                  </a:cubicBezTo>
                  <a:cubicBezTo>
                    <a:pt x="168" y="8311"/>
                    <a:pt x="668" y="9946"/>
                    <a:pt x="1569" y="11314"/>
                  </a:cubicBezTo>
                  <a:cubicBezTo>
                    <a:pt x="2503" y="12881"/>
                    <a:pt x="4771" y="13882"/>
                    <a:pt x="5338" y="15550"/>
                  </a:cubicBezTo>
                  <a:cubicBezTo>
                    <a:pt x="5505" y="16117"/>
                    <a:pt x="6005" y="17618"/>
                    <a:pt x="7306" y="17985"/>
                  </a:cubicBezTo>
                  <a:cubicBezTo>
                    <a:pt x="8607" y="18352"/>
                    <a:pt x="8340" y="18352"/>
                    <a:pt x="7973" y="20854"/>
                  </a:cubicBezTo>
                  <a:cubicBezTo>
                    <a:pt x="7606" y="23356"/>
                    <a:pt x="8741" y="25891"/>
                    <a:pt x="10975" y="26525"/>
                  </a:cubicBezTo>
                  <a:cubicBezTo>
                    <a:pt x="11587" y="26706"/>
                    <a:pt x="12216" y="26795"/>
                    <a:pt x="12841" y="26795"/>
                  </a:cubicBezTo>
                  <a:cubicBezTo>
                    <a:pt x="14397" y="26795"/>
                    <a:pt x="15933" y="26247"/>
                    <a:pt x="17147" y="25224"/>
                  </a:cubicBezTo>
                  <a:cubicBezTo>
                    <a:pt x="18914" y="23823"/>
                    <a:pt x="22284" y="18052"/>
                    <a:pt x="22350" y="12815"/>
                  </a:cubicBezTo>
                  <a:cubicBezTo>
                    <a:pt x="22500" y="4482"/>
                    <a:pt x="15162" y="0"/>
                    <a:pt x="7693" y="0"/>
                  </a:cubicBezTo>
                  <a:close/>
                </a:path>
              </a:pathLst>
            </a:custGeom>
            <a:solidFill>
              <a:srgbClr val="783F04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4660175" y="2264250"/>
              <a:ext cx="490375" cy="163800"/>
            </a:xfrm>
            <a:custGeom>
              <a:rect b="b" l="l" r="r" t="t"/>
              <a:pathLst>
                <a:path extrusionOk="0" h="6552" w="19615">
                  <a:moveTo>
                    <a:pt x="12276" y="0"/>
                  </a:moveTo>
                  <a:cubicBezTo>
                    <a:pt x="12155" y="0"/>
                    <a:pt x="12032" y="5"/>
                    <a:pt x="11909" y="13"/>
                  </a:cubicBezTo>
                  <a:cubicBezTo>
                    <a:pt x="10641" y="13"/>
                    <a:pt x="9440" y="313"/>
                    <a:pt x="8306" y="847"/>
                  </a:cubicBezTo>
                  <a:cubicBezTo>
                    <a:pt x="7272" y="1381"/>
                    <a:pt x="3636" y="4850"/>
                    <a:pt x="2735" y="5450"/>
                  </a:cubicBezTo>
                  <a:cubicBezTo>
                    <a:pt x="1801" y="6017"/>
                    <a:pt x="0" y="5717"/>
                    <a:pt x="1068" y="6184"/>
                  </a:cubicBezTo>
                  <a:cubicBezTo>
                    <a:pt x="1585" y="6418"/>
                    <a:pt x="2018" y="6551"/>
                    <a:pt x="2548" y="6551"/>
                  </a:cubicBezTo>
                  <a:cubicBezTo>
                    <a:pt x="3077" y="6551"/>
                    <a:pt x="3703" y="6418"/>
                    <a:pt x="4603" y="6117"/>
                  </a:cubicBezTo>
                  <a:cubicBezTo>
                    <a:pt x="6405" y="5484"/>
                    <a:pt x="10107" y="4149"/>
                    <a:pt x="11208" y="4149"/>
                  </a:cubicBezTo>
                  <a:cubicBezTo>
                    <a:pt x="12342" y="4149"/>
                    <a:pt x="16445" y="4683"/>
                    <a:pt x="16812" y="4816"/>
                  </a:cubicBezTo>
                  <a:cubicBezTo>
                    <a:pt x="17179" y="4950"/>
                    <a:pt x="19614" y="6017"/>
                    <a:pt x="19614" y="6017"/>
                  </a:cubicBezTo>
                  <a:cubicBezTo>
                    <a:pt x="19614" y="6017"/>
                    <a:pt x="18380" y="3382"/>
                    <a:pt x="16979" y="2115"/>
                  </a:cubicBezTo>
                  <a:cubicBezTo>
                    <a:pt x="15636" y="897"/>
                    <a:pt x="14059" y="0"/>
                    <a:pt x="12276" y="0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4861750" y="1972725"/>
              <a:ext cx="60750" cy="146075"/>
            </a:xfrm>
            <a:custGeom>
              <a:rect b="b" l="l" r="r" t="t"/>
              <a:pathLst>
                <a:path extrusionOk="0" h="5843" w="2430">
                  <a:moveTo>
                    <a:pt x="968" y="0"/>
                  </a:moveTo>
                  <a:cubicBezTo>
                    <a:pt x="906" y="0"/>
                    <a:pt x="842" y="11"/>
                    <a:pt x="777" y="32"/>
                  </a:cubicBezTo>
                  <a:cubicBezTo>
                    <a:pt x="376" y="199"/>
                    <a:pt x="110" y="633"/>
                    <a:pt x="210" y="1033"/>
                  </a:cubicBezTo>
                  <a:cubicBezTo>
                    <a:pt x="376" y="2301"/>
                    <a:pt x="343" y="3502"/>
                    <a:pt x="176" y="4769"/>
                  </a:cubicBezTo>
                  <a:cubicBezTo>
                    <a:pt x="1" y="5457"/>
                    <a:pt x="287" y="5843"/>
                    <a:pt x="701" y="5843"/>
                  </a:cubicBezTo>
                  <a:cubicBezTo>
                    <a:pt x="1230" y="5843"/>
                    <a:pt x="1968" y="5210"/>
                    <a:pt x="2211" y="3768"/>
                  </a:cubicBezTo>
                  <a:cubicBezTo>
                    <a:pt x="2429" y="2147"/>
                    <a:pt x="1861" y="0"/>
                    <a:pt x="968" y="0"/>
                  </a:cubicBezTo>
                  <a:close/>
                </a:path>
              </a:pathLst>
            </a:custGeom>
            <a:solidFill>
              <a:srgbClr val="F9CB9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4327425" y="2511400"/>
              <a:ext cx="426175" cy="906825"/>
            </a:xfrm>
            <a:custGeom>
              <a:rect b="b" l="l" r="r" t="t"/>
              <a:pathLst>
                <a:path extrusionOk="0" h="36273" w="17047">
                  <a:moveTo>
                    <a:pt x="6572" y="1"/>
                  </a:moveTo>
                  <a:cubicBezTo>
                    <a:pt x="6572" y="1"/>
                    <a:pt x="5438" y="568"/>
                    <a:pt x="5371" y="3270"/>
                  </a:cubicBezTo>
                  <a:cubicBezTo>
                    <a:pt x="5271" y="5972"/>
                    <a:pt x="601" y="24985"/>
                    <a:pt x="301" y="27987"/>
                  </a:cubicBezTo>
                  <a:cubicBezTo>
                    <a:pt x="1" y="30990"/>
                    <a:pt x="1602" y="32958"/>
                    <a:pt x="4304" y="33958"/>
                  </a:cubicBezTo>
                  <a:cubicBezTo>
                    <a:pt x="6720" y="34842"/>
                    <a:pt x="10984" y="36273"/>
                    <a:pt x="12590" y="36273"/>
                  </a:cubicBezTo>
                  <a:cubicBezTo>
                    <a:pt x="12802" y="36273"/>
                    <a:pt x="12968" y="36248"/>
                    <a:pt x="13077" y="36193"/>
                  </a:cubicBezTo>
                  <a:cubicBezTo>
                    <a:pt x="13977" y="35726"/>
                    <a:pt x="15779" y="26119"/>
                    <a:pt x="16412" y="21950"/>
                  </a:cubicBezTo>
                  <a:cubicBezTo>
                    <a:pt x="17046" y="17780"/>
                    <a:pt x="9241" y="3170"/>
                    <a:pt x="8874" y="2636"/>
                  </a:cubicBezTo>
                  <a:cubicBezTo>
                    <a:pt x="8473" y="2102"/>
                    <a:pt x="7239" y="101"/>
                    <a:pt x="6572" y="1"/>
                  </a:cubicBezTo>
                  <a:close/>
                </a:path>
              </a:pathLst>
            </a:custGeom>
            <a:solidFill>
              <a:schemeClr val="accent5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4515900" y="3069300"/>
              <a:ext cx="127600" cy="191000"/>
            </a:xfrm>
            <a:custGeom>
              <a:rect b="b" l="l" r="r" t="t"/>
              <a:pathLst>
                <a:path extrusionOk="0" fill="none" h="7640" w="5104">
                  <a:moveTo>
                    <a:pt x="5104" y="1"/>
                  </a:moveTo>
                  <a:lnTo>
                    <a:pt x="0" y="7640"/>
                  </a:ln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4891175" y="3896575"/>
              <a:ext cx="201000" cy="933675"/>
            </a:xfrm>
            <a:custGeom>
              <a:rect b="b" l="l" r="r" t="t"/>
              <a:pathLst>
                <a:path extrusionOk="0" h="37347" w="8040">
                  <a:moveTo>
                    <a:pt x="3202" y="0"/>
                  </a:moveTo>
                  <a:lnTo>
                    <a:pt x="0" y="867"/>
                  </a:lnTo>
                  <a:lnTo>
                    <a:pt x="6438" y="36726"/>
                  </a:lnTo>
                  <a:cubicBezTo>
                    <a:pt x="6525" y="37074"/>
                    <a:pt x="6838" y="37346"/>
                    <a:pt x="7203" y="37346"/>
                  </a:cubicBezTo>
                  <a:cubicBezTo>
                    <a:pt x="7259" y="37346"/>
                    <a:pt x="7315" y="37340"/>
                    <a:pt x="7372" y="37327"/>
                  </a:cubicBezTo>
                  <a:cubicBezTo>
                    <a:pt x="7405" y="37327"/>
                    <a:pt x="7439" y="37327"/>
                    <a:pt x="7439" y="37293"/>
                  </a:cubicBezTo>
                  <a:cubicBezTo>
                    <a:pt x="7806" y="37160"/>
                    <a:pt x="8039" y="36793"/>
                    <a:pt x="8006" y="36426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chemeClr val="accent1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4588450" y="3644050"/>
              <a:ext cx="377800" cy="1189050"/>
            </a:xfrm>
            <a:custGeom>
              <a:rect b="b" l="l" r="r" t="t"/>
              <a:pathLst>
                <a:path extrusionOk="0" h="47562" w="15112">
                  <a:moveTo>
                    <a:pt x="9234" y="0"/>
                  </a:moveTo>
                  <a:cubicBezTo>
                    <a:pt x="6773" y="0"/>
                    <a:pt x="5371" y="2539"/>
                    <a:pt x="4937" y="3163"/>
                  </a:cubicBezTo>
                  <a:cubicBezTo>
                    <a:pt x="4937" y="3163"/>
                    <a:pt x="2502" y="35886"/>
                    <a:pt x="2502" y="36854"/>
                  </a:cubicBezTo>
                  <a:cubicBezTo>
                    <a:pt x="2502" y="37821"/>
                    <a:pt x="0" y="47561"/>
                    <a:pt x="0" y="47561"/>
                  </a:cubicBezTo>
                  <a:lnTo>
                    <a:pt x="6672" y="47561"/>
                  </a:lnTo>
                  <a:cubicBezTo>
                    <a:pt x="6672" y="47561"/>
                    <a:pt x="7339" y="46260"/>
                    <a:pt x="7339" y="43558"/>
                  </a:cubicBezTo>
                  <a:cubicBezTo>
                    <a:pt x="7339" y="40856"/>
                    <a:pt x="7639" y="35052"/>
                    <a:pt x="7639" y="34519"/>
                  </a:cubicBezTo>
                  <a:cubicBezTo>
                    <a:pt x="7639" y="33985"/>
                    <a:pt x="15111" y="5031"/>
                    <a:pt x="15111" y="5031"/>
                  </a:cubicBezTo>
                  <a:cubicBezTo>
                    <a:pt x="15111" y="5031"/>
                    <a:pt x="14711" y="2162"/>
                    <a:pt x="11108" y="461"/>
                  </a:cubicBezTo>
                  <a:cubicBezTo>
                    <a:pt x="10427" y="136"/>
                    <a:pt x="9802" y="0"/>
                    <a:pt x="9234" y="0"/>
                  </a:cubicBezTo>
                  <a:close/>
                </a:path>
              </a:pathLst>
            </a:custGeom>
            <a:solidFill>
              <a:srgbClr val="F9CB9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4588450" y="4495975"/>
              <a:ext cx="191000" cy="336275"/>
            </a:xfrm>
            <a:custGeom>
              <a:rect b="b" l="l" r="r" t="t"/>
              <a:pathLst>
                <a:path extrusionOk="0" h="13451" w="7640">
                  <a:moveTo>
                    <a:pt x="5376" y="1"/>
                  </a:moveTo>
                  <a:cubicBezTo>
                    <a:pt x="3613" y="1"/>
                    <a:pt x="2602" y="1242"/>
                    <a:pt x="2602" y="1242"/>
                  </a:cubicBezTo>
                  <a:cubicBezTo>
                    <a:pt x="2536" y="2076"/>
                    <a:pt x="2502" y="2610"/>
                    <a:pt x="2502" y="2743"/>
                  </a:cubicBezTo>
                  <a:cubicBezTo>
                    <a:pt x="2502" y="3644"/>
                    <a:pt x="0" y="13451"/>
                    <a:pt x="0" y="13451"/>
                  </a:cubicBezTo>
                  <a:lnTo>
                    <a:pt x="6672" y="13451"/>
                  </a:lnTo>
                  <a:cubicBezTo>
                    <a:pt x="6672" y="13451"/>
                    <a:pt x="7339" y="12150"/>
                    <a:pt x="7339" y="9448"/>
                  </a:cubicBezTo>
                  <a:cubicBezTo>
                    <a:pt x="7339" y="6980"/>
                    <a:pt x="7606" y="1943"/>
                    <a:pt x="7639" y="642"/>
                  </a:cubicBezTo>
                  <a:cubicBezTo>
                    <a:pt x="6790" y="172"/>
                    <a:pt x="6031" y="1"/>
                    <a:pt x="5376" y="1"/>
                  </a:cubicBez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4605125" y="4609100"/>
              <a:ext cx="169325" cy="224000"/>
            </a:xfrm>
            <a:custGeom>
              <a:rect b="b" l="l" r="r" t="t"/>
              <a:pathLst>
                <a:path extrusionOk="0" h="8960" w="6773">
                  <a:moveTo>
                    <a:pt x="4883" y="1"/>
                  </a:moveTo>
                  <a:cubicBezTo>
                    <a:pt x="4362" y="1"/>
                    <a:pt x="3787" y="252"/>
                    <a:pt x="3203" y="954"/>
                  </a:cubicBezTo>
                  <a:cubicBezTo>
                    <a:pt x="2536" y="1754"/>
                    <a:pt x="834" y="6591"/>
                    <a:pt x="1" y="8959"/>
                  </a:cubicBezTo>
                  <a:lnTo>
                    <a:pt x="6005" y="8959"/>
                  </a:lnTo>
                  <a:cubicBezTo>
                    <a:pt x="6005" y="8959"/>
                    <a:pt x="6672" y="7658"/>
                    <a:pt x="6672" y="4956"/>
                  </a:cubicBezTo>
                  <a:cubicBezTo>
                    <a:pt x="6672" y="3956"/>
                    <a:pt x="6705" y="2488"/>
                    <a:pt x="6772" y="1087"/>
                  </a:cubicBezTo>
                  <a:cubicBezTo>
                    <a:pt x="6385" y="618"/>
                    <a:pt x="5700" y="1"/>
                    <a:pt x="4883" y="1"/>
                  </a:cubicBezTo>
                  <a:close/>
                </a:path>
              </a:pathLst>
            </a:custGeom>
            <a:solidFill>
              <a:srgbClr val="4F4F4F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4685175" y="4603875"/>
              <a:ext cx="90925" cy="228375"/>
            </a:xfrm>
            <a:custGeom>
              <a:rect b="b" l="l" r="r" t="t"/>
              <a:pathLst>
                <a:path extrusionOk="0" h="9135" w="3637">
                  <a:moveTo>
                    <a:pt x="3637" y="929"/>
                  </a:moveTo>
                  <a:lnTo>
                    <a:pt x="3637" y="929"/>
                  </a:lnTo>
                  <a:lnTo>
                    <a:pt x="3637" y="929"/>
                  </a:lnTo>
                  <a:cubicBezTo>
                    <a:pt x="3637" y="929"/>
                    <a:pt x="3637" y="929"/>
                    <a:pt x="3637" y="929"/>
                  </a:cubicBezTo>
                  <a:close/>
                  <a:moveTo>
                    <a:pt x="1810" y="0"/>
                  </a:moveTo>
                  <a:cubicBezTo>
                    <a:pt x="1251" y="0"/>
                    <a:pt x="620" y="276"/>
                    <a:pt x="1" y="1129"/>
                  </a:cubicBezTo>
                  <a:lnTo>
                    <a:pt x="568" y="9135"/>
                  </a:lnTo>
                  <a:lnTo>
                    <a:pt x="2236" y="9135"/>
                  </a:lnTo>
                  <a:lnTo>
                    <a:pt x="3637" y="929"/>
                  </a:lnTo>
                  <a:lnTo>
                    <a:pt x="3637" y="929"/>
                  </a:lnTo>
                  <a:cubicBezTo>
                    <a:pt x="3637" y="929"/>
                    <a:pt x="3637" y="929"/>
                    <a:pt x="3636" y="929"/>
                  </a:cubicBezTo>
                  <a:cubicBezTo>
                    <a:pt x="3619" y="929"/>
                    <a:pt x="2836" y="0"/>
                    <a:pt x="1810" y="0"/>
                  </a:cubicBez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4284075" y="3603650"/>
              <a:ext cx="390300" cy="1229450"/>
            </a:xfrm>
            <a:custGeom>
              <a:rect b="b" l="l" r="r" t="t"/>
              <a:pathLst>
                <a:path extrusionOk="0" h="49178" w="15612">
                  <a:moveTo>
                    <a:pt x="6089" y="0"/>
                  </a:moveTo>
                  <a:cubicBezTo>
                    <a:pt x="5310" y="0"/>
                    <a:pt x="4440" y="142"/>
                    <a:pt x="3469" y="476"/>
                  </a:cubicBezTo>
                  <a:cubicBezTo>
                    <a:pt x="3469" y="476"/>
                    <a:pt x="600" y="3645"/>
                    <a:pt x="300" y="6347"/>
                  </a:cubicBezTo>
                  <a:cubicBezTo>
                    <a:pt x="0" y="9082"/>
                    <a:pt x="10007" y="37702"/>
                    <a:pt x="10007" y="37702"/>
                  </a:cubicBezTo>
                  <a:cubicBezTo>
                    <a:pt x="9774" y="38937"/>
                    <a:pt x="9207" y="40037"/>
                    <a:pt x="8439" y="40971"/>
                  </a:cubicBezTo>
                  <a:cubicBezTo>
                    <a:pt x="7005" y="42706"/>
                    <a:pt x="5037" y="45274"/>
                    <a:pt x="4803" y="46942"/>
                  </a:cubicBezTo>
                  <a:cubicBezTo>
                    <a:pt x="4537" y="48610"/>
                    <a:pt x="4803" y="49177"/>
                    <a:pt x="4803" y="49177"/>
                  </a:cubicBezTo>
                  <a:lnTo>
                    <a:pt x="11442" y="49177"/>
                  </a:lnTo>
                  <a:cubicBezTo>
                    <a:pt x="11442" y="49177"/>
                    <a:pt x="13777" y="43206"/>
                    <a:pt x="14677" y="41705"/>
                  </a:cubicBezTo>
                  <a:cubicBezTo>
                    <a:pt x="15611" y="40204"/>
                    <a:pt x="15044" y="37335"/>
                    <a:pt x="14777" y="36034"/>
                  </a:cubicBezTo>
                  <a:cubicBezTo>
                    <a:pt x="14477" y="34767"/>
                    <a:pt x="11975" y="4612"/>
                    <a:pt x="11975" y="4612"/>
                  </a:cubicBezTo>
                  <a:cubicBezTo>
                    <a:pt x="11975" y="4612"/>
                    <a:pt x="10527" y="0"/>
                    <a:pt x="6089" y="0"/>
                  </a:cubicBezTo>
                  <a:close/>
                </a:path>
              </a:pathLst>
            </a:custGeom>
            <a:solidFill>
              <a:srgbClr val="F9CB9C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4396650" y="4502625"/>
              <a:ext cx="272725" cy="330475"/>
            </a:xfrm>
            <a:custGeom>
              <a:rect b="b" l="l" r="r" t="t"/>
              <a:pathLst>
                <a:path extrusionOk="0" h="13219" w="10909">
                  <a:moveTo>
                    <a:pt x="8469" y="0"/>
                  </a:moveTo>
                  <a:cubicBezTo>
                    <a:pt x="8246" y="0"/>
                    <a:pt x="8023" y="25"/>
                    <a:pt x="7806" y="75"/>
                  </a:cubicBezTo>
                  <a:cubicBezTo>
                    <a:pt x="5838" y="543"/>
                    <a:pt x="5471" y="1743"/>
                    <a:pt x="5471" y="1743"/>
                  </a:cubicBezTo>
                  <a:cubicBezTo>
                    <a:pt x="5204" y="2978"/>
                    <a:pt x="4670" y="4078"/>
                    <a:pt x="3870" y="5012"/>
                  </a:cubicBezTo>
                  <a:cubicBezTo>
                    <a:pt x="2469" y="6747"/>
                    <a:pt x="501" y="9315"/>
                    <a:pt x="234" y="10983"/>
                  </a:cubicBezTo>
                  <a:cubicBezTo>
                    <a:pt x="0" y="12651"/>
                    <a:pt x="234" y="13218"/>
                    <a:pt x="234" y="13218"/>
                  </a:cubicBezTo>
                  <a:lnTo>
                    <a:pt x="6872" y="13218"/>
                  </a:lnTo>
                  <a:cubicBezTo>
                    <a:pt x="6872" y="13185"/>
                    <a:pt x="9207" y="7214"/>
                    <a:pt x="10141" y="5746"/>
                  </a:cubicBezTo>
                  <a:cubicBezTo>
                    <a:pt x="10908" y="4445"/>
                    <a:pt x="10641" y="2144"/>
                    <a:pt x="10341" y="676"/>
                  </a:cubicBezTo>
                  <a:cubicBezTo>
                    <a:pt x="9816" y="226"/>
                    <a:pt x="9140" y="0"/>
                    <a:pt x="8469" y="0"/>
                  </a:cubicBez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4483375" y="4629250"/>
              <a:ext cx="162650" cy="203850"/>
            </a:xfrm>
            <a:custGeom>
              <a:rect b="b" l="l" r="r" t="t"/>
              <a:pathLst>
                <a:path extrusionOk="0" h="8154" w="6506">
                  <a:moveTo>
                    <a:pt x="4373" y="0"/>
                  </a:moveTo>
                  <a:cubicBezTo>
                    <a:pt x="3944" y="0"/>
                    <a:pt x="3489" y="131"/>
                    <a:pt x="3036" y="481"/>
                  </a:cubicBezTo>
                  <a:cubicBezTo>
                    <a:pt x="1268" y="1915"/>
                    <a:pt x="1068" y="5318"/>
                    <a:pt x="601" y="6652"/>
                  </a:cubicBezTo>
                  <a:cubicBezTo>
                    <a:pt x="401" y="7253"/>
                    <a:pt x="167" y="7786"/>
                    <a:pt x="0" y="8153"/>
                  </a:cubicBezTo>
                  <a:lnTo>
                    <a:pt x="3403" y="8153"/>
                  </a:lnTo>
                  <a:cubicBezTo>
                    <a:pt x="3403" y="8153"/>
                    <a:pt x="5504" y="2849"/>
                    <a:pt x="6505" y="981"/>
                  </a:cubicBezTo>
                  <a:cubicBezTo>
                    <a:pt x="6159" y="658"/>
                    <a:pt x="5334" y="0"/>
                    <a:pt x="4373" y="0"/>
                  </a:cubicBezTo>
                  <a:close/>
                </a:path>
              </a:pathLst>
            </a:custGeom>
            <a:solidFill>
              <a:srgbClr val="4F4F4F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4559250" y="4623950"/>
              <a:ext cx="90925" cy="209150"/>
            </a:xfrm>
            <a:custGeom>
              <a:rect b="b" l="l" r="r" t="t"/>
              <a:pathLst>
                <a:path extrusionOk="0" h="8366" w="3637">
                  <a:moveTo>
                    <a:pt x="1623" y="0"/>
                  </a:moveTo>
                  <a:cubicBezTo>
                    <a:pt x="1116" y="0"/>
                    <a:pt x="557" y="178"/>
                    <a:pt x="1" y="693"/>
                  </a:cubicBezTo>
                  <a:lnTo>
                    <a:pt x="368" y="8365"/>
                  </a:lnTo>
                  <a:lnTo>
                    <a:pt x="1569" y="8365"/>
                  </a:lnTo>
                  <a:lnTo>
                    <a:pt x="3637" y="893"/>
                  </a:lnTo>
                  <a:cubicBezTo>
                    <a:pt x="3637" y="893"/>
                    <a:pt x="2760" y="0"/>
                    <a:pt x="1623" y="0"/>
                  </a:cubicBezTo>
                  <a:close/>
                </a:path>
              </a:pathLst>
            </a:custGeom>
            <a:solidFill>
              <a:srgbClr val="263238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4308250" y="2357625"/>
              <a:ext cx="1131675" cy="1506900"/>
            </a:xfrm>
            <a:custGeom>
              <a:rect b="b" l="l" r="r" t="t"/>
              <a:pathLst>
                <a:path extrusionOk="0" h="60276" w="45267">
                  <a:moveTo>
                    <a:pt x="27454" y="0"/>
                  </a:moveTo>
                  <a:cubicBezTo>
                    <a:pt x="26921" y="0"/>
                    <a:pt x="26392" y="14"/>
                    <a:pt x="25852" y="14"/>
                  </a:cubicBezTo>
                  <a:cubicBezTo>
                    <a:pt x="23584" y="14"/>
                    <a:pt x="20882" y="1682"/>
                    <a:pt x="20882" y="1682"/>
                  </a:cubicBezTo>
                  <a:cubicBezTo>
                    <a:pt x="20882" y="1682"/>
                    <a:pt x="8473" y="4951"/>
                    <a:pt x="7539" y="5518"/>
                  </a:cubicBezTo>
                  <a:cubicBezTo>
                    <a:pt x="6638" y="6118"/>
                    <a:pt x="6972" y="6652"/>
                    <a:pt x="7306" y="8687"/>
                  </a:cubicBezTo>
                  <a:lnTo>
                    <a:pt x="10008" y="18794"/>
                  </a:lnTo>
                  <a:cubicBezTo>
                    <a:pt x="11542" y="24065"/>
                    <a:pt x="12976" y="33838"/>
                    <a:pt x="12976" y="34772"/>
                  </a:cubicBezTo>
                  <a:cubicBezTo>
                    <a:pt x="12976" y="36440"/>
                    <a:pt x="8073" y="46080"/>
                    <a:pt x="8073" y="46080"/>
                  </a:cubicBezTo>
                  <a:cubicBezTo>
                    <a:pt x="8073" y="46080"/>
                    <a:pt x="2669" y="48849"/>
                    <a:pt x="1368" y="50817"/>
                  </a:cubicBezTo>
                  <a:cubicBezTo>
                    <a:pt x="167" y="52585"/>
                    <a:pt x="0" y="54920"/>
                    <a:pt x="1001" y="56788"/>
                  </a:cubicBezTo>
                  <a:cubicBezTo>
                    <a:pt x="1902" y="58656"/>
                    <a:pt x="3336" y="59490"/>
                    <a:pt x="6405" y="60024"/>
                  </a:cubicBezTo>
                  <a:cubicBezTo>
                    <a:pt x="7439" y="60213"/>
                    <a:pt x="11312" y="60276"/>
                    <a:pt x="16017" y="60276"/>
                  </a:cubicBezTo>
                  <a:cubicBezTo>
                    <a:pt x="25426" y="60276"/>
                    <a:pt x="38161" y="60024"/>
                    <a:pt x="38161" y="60024"/>
                  </a:cubicBezTo>
                  <a:cubicBezTo>
                    <a:pt x="38161" y="60024"/>
                    <a:pt x="41163" y="56421"/>
                    <a:pt x="39729" y="50617"/>
                  </a:cubicBezTo>
                  <a:cubicBezTo>
                    <a:pt x="39062" y="47915"/>
                    <a:pt x="38361" y="45547"/>
                    <a:pt x="37594" y="42311"/>
                  </a:cubicBezTo>
                  <a:lnTo>
                    <a:pt x="37594" y="42311"/>
                  </a:lnTo>
                  <a:cubicBezTo>
                    <a:pt x="37594" y="42311"/>
                    <a:pt x="37622" y="42312"/>
                    <a:pt x="37675" y="42312"/>
                  </a:cubicBezTo>
                  <a:cubicBezTo>
                    <a:pt x="38177" y="42312"/>
                    <a:pt x="40909" y="42230"/>
                    <a:pt x="42931" y="40510"/>
                  </a:cubicBezTo>
                  <a:cubicBezTo>
                    <a:pt x="45199" y="38642"/>
                    <a:pt x="45266" y="35773"/>
                    <a:pt x="45266" y="33638"/>
                  </a:cubicBezTo>
                  <a:cubicBezTo>
                    <a:pt x="45266" y="31503"/>
                    <a:pt x="43865" y="13590"/>
                    <a:pt x="43865" y="11789"/>
                  </a:cubicBezTo>
                  <a:cubicBezTo>
                    <a:pt x="43865" y="9988"/>
                    <a:pt x="43765" y="7786"/>
                    <a:pt x="42097" y="6452"/>
                  </a:cubicBezTo>
                  <a:cubicBezTo>
                    <a:pt x="40429" y="5118"/>
                    <a:pt x="36493" y="3116"/>
                    <a:pt x="32924" y="1248"/>
                  </a:cubicBezTo>
                  <a:cubicBezTo>
                    <a:pt x="30824" y="135"/>
                    <a:pt x="29126" y="0"/>
                    <a:pt x="27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4308250" y="2352125"/>
              <a:ext cx="1131675" cy="1520275"/>
            </a:xfrm>
            <a:custGeom>
              <a:rect b="b" l="l" r="r" t="t"/>
              <a:pathLst>
                <a:path extrusionOk="0" fill="none" h="60811" w="45267">
                  <a:moveTo>
                    <a:pt x="10008" y="19014"/>
                  </a:moveTo>
                  <a:cubicBezTo>
                    <a:pt x="11542" y="24285"/>
                    <a:pt x="12976" y="34058"/>
                    <a:pt x="12976" y="34992"/>
                  </a:cubicBezTo>
                  <a:cubicBezTo>
                    <a:pt x="12976" y="36660"/>
                    <a:pt x="8073" y="46300"/>
                    <a:pt x="8073" y="46300"/>
                  </a:cubicBezTo>
                  <a:cubicBezTo>
                    <a:pt x="8073" y="46300"/>
                    <a:pt x="2669" y="49069"/>
                    <a:pt x="1368" y="51037"/>
                  </a:cubicBezTo>
                  <a:cubicBezTo>
                    <a:pt x="167" y="52805"/>
                    <a:pt x="0" y="55140"/>
                    <a:pt x="1001" y="57008"/>
                  </a:cubicBezTo>
                  <a:cubicBezTo>
                    <a:pt x="1902" y="58876"/>
                    <a:pt x="3336" y="59710"/>
                    <a:pt x="6405" y="60244"/>
                  </a:cubicBezTo>
                  <a:cubicBezTo>
                    <a:pt x="9507" y="60811"/>
                    <a:pt x="38161" y="60244"/>
                    <a:pt x="38161" y="60244"/>
                  </a:cubicBezTo>
                  <a:cubicBezTo>
                    <a:pt x="38161" y="60244"/>
                    <a:pt x="41163" y="56641"/>
                    <a:pt x="39729" y="50837"/>
                  </a:cubicBezTo>
                  <a:cubicBezTo>
                    <a:pt x="39062" y="48135"/>
                    <a:pt x="38361" y="45767"/>
                    <a:pt x="37594" y="42531"/>
                  </a:cubicBezTo>
                  <a:cubicBezTo>
                    <a:pt x="37594" y="42531"/>
                    <a:pt x="40696" y="42631"/>
                    <a:pt x="42931" y="40730"/>
                  </a:cubicBezTo>
                  <a:cubicBezTo>
                    <a:pt x="45199" y="38862"/>
                    <a:pt x="45266" y="35993"/>
                    <a:pt x="45266" y="33858"/>
                  </a:cubicBezTo>
                  <a:cubicBezTo>
                    <a:pt x="45266" y="31723"/>
                    <a:pt x="43865" y="13810"/>
                    <a:pt x="43865" y="12009"/>
                  </a:cubicBezTo>
                  <a:cubicBezTo>
                    <a:pt x="43865" y="10208"/>
                    <a:pt x="43765" y="8006"/>
                    <a:pt x="42097" y="6672"/>
                  </a:cubicBezTo>
                  <a:cubicBezTo>
                    <a:pt x="40429" y="5338"/>
                    <a:pt x="36493" y="3336"/>
                    <a:pt x="32924" y="1468"/>
                  </a:cubicBezTo>
                  <a:cubicBezTo>
                    <a:pt x="30155" y="1"/>
                    <a:pt x="28087" y="234"/>
                    <a:pt x="25852" y="234"/>
                  </a:cubicBezTo>
                  <a:cubicBezTo>
                    <a:pt x="23584" y="234"/>
                    <a:pt x="20882" y="1902"/>
                    <a:pt x="20882" y="1902"/>
                  </a:cubicBezTo>
                  <a:cubicBezTo>
                    <a:pt x="20882" y="1902"/>
                    <a:pt x="8473" y="5171"/>
                    <a:pt x="7539" y="5738"/>
                  </a:cubicBezTo>
                  <a:cubicBezTo>
                    <a:pt x="6638" y="6338"/>
                    <a:pt x="6972" y="6872"/>
                    <a:pt x="7306" y="8907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5188875" y="2642325"/>
              <a:ext cx="95925" cy="773925"/>
            </a:xfrm>
            <a:custGeom>
              <a:rect b="b" l="l" r="r" t="t"/>
              <a:pathLst>
                <a:path extrusionOk="0" fill="none" h="30957" w="3837">
                  <a:moveTo>
                    <a:pt x="3837" y="1"/>
                  </a:moveTo>
                  <a:cubicBezTo>
                    <a:pt x="3837" y="1"/>
                    <a:pt x="1" y="22183"/>
                    <a:pt x="1" y="23384"/>
                  </a:cubicBezTo>
                  <a:cubicBezTo>
                    <a:pt x="1" y="24585"/>
                    <a:pt x="2336" y="30956"/>
                    <a:pt x="2336" y="30956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4308250" y="3251100"/>
              <a:ext cx="1029100" cy="614725"/>
            </a:xfrm>
            <a:custGeom>
              <a:rect b="b" l="l" r="r" t="t"/>
              <a:pathLst>
                <a:path extrusionOk="0" h="24589" w="41164">
                  <a:moveTo>
                    <a:pt x="12743" y="1"/>
                  </a:moveTo>
                  <a:cubicBezTo>
                    <a:pt x="11842" y="2936"/>
                    <a:pt x="8073" y="10375"/>
                    <a:pt x="8073" y="10375"/>
                  </a:cubicBezTo>
                  <a:cubicBezTo>
                    <a:pt x="8073" y="10375"/>
                    <a:pt x="2669" y="13143"/>
                    <a:pt x="1368" y="15111"/>
                  </a:cubicBezTo>
                  <a:cubicBezTo>
                    <a:pt x="167" y="16879"/>
                    <a:pt x="0" y="19214"/>
                    <a:pt x="1001" y="21082"/>
                  </a:cubicBezTo>
                  <a:cubicBezTo>
                    <a:pt x="1902" y="22950"/>
                    <a:pt x="3336" y="23784"/>
                    <a:pt x="6405" y="24351"/>
                  </a:cubicBezTo>
                  <a:cubicBezTo>
                    <a:pt x="7439" y="24529"/>
                    <a:pt x="11312" y="24589"/>
                    <a:pt x="16017" y="24589"/>
                  </a:cubicBezTo>
                  <a:cubicBezTo>
                    <a:pt x="25426" y="24589"/>
                    <a:pt x="38161" y="24351"/>
                    <a:pt x="38161" y="24351"/>
                  </a:cubicBezTo>
                  <a:cubicBezTo>
                    <a:pt x="38161" y="24351"/>
                    <a:pt x="41163" y="20715"/>
                    <a:pt x="39729" y="14911"/>
                  </a:cubicBezTo>
                  <a:cubicBezTo>
                    <a:pt x="39062" y="12209"/>
                    <a:pt x="38361" y="9874"/>
                    <a:pt x="37594" y="6605"/>
                  </a:cubicBezTo>
                  <a:lnTo>
                    <a:pt x="35259" y="1"/>
                  </a:lnTo>
                  <a:close/>
                </a:path>
              </a:pathLst>
            </a:custGeom>
            <a:solidFill>
              <a:srgbClr val="263238"/>
            </a:solidFill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4304900" y="3908250"/>
              <a:ext cx="206025" cy="925675"/>
            </a:xfrm>
            <a:custGeom>
              <a:rect b="b" l="l" r="r" t="t"/>
              <a:pathLst>
                <a:path extrusionOk="0" h="37027" w="8241">
                  <a:moveTo>
                    <a:pt x="4871" y="0"/>
                  </a:moveTo>
                  <a:lnTo>
                    <a:pt x="34" y="36126"/>
                  </a:lnTo>
                  <a:cubicBezTo>
                    <a:pt x="1" y="36593"/>
                    <a:pt x="301" y="36960"/>
                    <a:pt x="735" y="37027"/>
                  </a:cubicBezTo>
                  <a:lnTo>
                    <a:pt x="868" y="37027"/>
                  </a:lnTo>
                  <a:cubicBezTo>
                    <a:pt x="1235" y="37027"/>
                    <a:pt x="1569" y="36760"/>
                    <a:pt x="1669" y="36359"/>
                  </a:cubicBezTo>
                  <a:lnTo>
                    <a:pt x="8240" y="267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1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5141350" y="3908250"/>
              <a:ext cx="205175" cy="925675"/>
            </a:xfrm>
            <a:custGeom>
              <a:rect b="b" l="l" r="r" t="t"/>
              <a:pathLst>
                <a:path extrusionOk="0" h="37027" w="8207">
                  <a:moveTo>
                    <a:pt x="3336" y="0"/>
                  </a:moveTo>
                  <a:lnTo>
                    <a:pt x="0" y="300"/>
                  </a:lnTo>
                  <a:lnTo>
                    <a:pt x="6538" y="36359"/>
                  </a:lnTo>
                  <a:cubicBezTo>
                    <a:pt x="6605" y="36760"/>
                    <a:pt x="6938" y="37027"/>
                    <a:pt x="7339" y="37027"/>
                  </a:cubicBezTo>
                  <a:lnTo>
                    <a:pt x="7439" y="37027"/>
                  </a:lnTo>
                  <a:cubicBezTo>
                    <a:pt x="7906" y="36960"/>
                    <a:pt x="8206" y="36593"/>
                    <a:pt x="8173" y="36126"/>
                  </a:cubicBezTo>
                  <a:lnTo>
                    <a:pt x="3336" y="0"/>
                  </a:lnTo>
                  <a:close/>
                </a:path>
              </a:pathLst>
            </a:custGeom>
            <a:solidFill>
              <a:schemeClr val="accent1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4633475" y="3908250"/>
              <a:ext cx="206000" cy="925675"/>
            </a:xfrm>
            <a:custGeom>
              <a:rect b="b" l="l" r="r" t="t"/>
              <a:pathLst>
                <a:path extrusionOk="0" h="37027" w="8240">
                  <a:moveTo>
                    <a:pt x="4871" y="0"/>
                  </a:moveTo>
                  <a:lnTo>
                    <a:pt x="34" y="36126"/>
                  </a:lnTo>
                  <a:cubicBezTo>
                    <a:pt x="1" y="36593"/>
                    <a:pt x="301" y="36960"/>
                    <a:pt x="735" y="37027"/>
                  </a:cubicBezTo>
                  <a:lnTo>
                    <a:pt x="868" y="37027"/>
                  </a:lnTo>
                  <a:cubicBezTo>
                    <a:pt x="1235" y="37027"/>
                    <a:pt x="1568" y="36760"/>
                    <a:pt x="1669" y="36359"/>
                  </a:cubicBezTo>
                  <a:lnTo>
                    <a:pt x="8240" y="267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1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4350775" y="2875825"/>
              <a:ext cx="1018250" cy="1049125"/>
            </a:xfrm>
            <a:custGeom>
              <a:rect b="b" l="l" r="r" t="t"/>
              <a:pathLst>
                <a:path extrusionOk="0" h="41965" w="40730">
                  <a:moveTo>
                    <a:pt x="10008" y="1"/>
                  </a:moveTo>
                  <a:cubicBezTo>
                    <a:pt x="10008" y="1"/>
                    <a:pt x="9174" y="7073"/>
                    <a:pt x="9641" y="13110"/>
                  </a:cubicBezTo>
                  <a:cubicBezTo>
                    <a:pt x="10108" y="19181"/>
                    <a:pt x="11142" y="26920"/>
                    <a:pt x="10942" y="31890"/>
                  </a:cubicBezTo>
                  <a:cubicBezTo>
                    <a:pt x="10708" y="36861"/>
                    <a:pt x="7940" y="39563"/>
                    <a:pt x="7940" y="39563"/>
                  </a:cubicBezTo>
                  <a:lnTo>
                    <a:pt x="1201" y="39563"/>
                  </a:lnTo>
                  <a:cubicBezTo>
                    <a:pt x="534" y="39563"/>
                    <a:pt x="1" y="40096"/>
                    <a:pt x="1" y="40763"/>
                  </a:cubicBezTo>
                  <a:cubicBezTo>
                    <a:pt x="1" y="41431"/>
                    <a:pt x="534" y="41964"/>
                    <a:pt x="1201" y="41964"/>
                  </a:cubicBezTo>
                  <a:lnTo>
                    <a:pt x="37494" y="41964"/>
                  </a:lnTo>
                  <a:cubicBezTo>
                    <a:pt x="39696" y="38428"/>
                    <a:pt x="40730" y="34292"/>
                    <a:pt x="40563" y="30122"/>
                  </a:cubicBezTo>
                  <a:cubicBezTo>
                    <a:pt x="40296" y="23051"/>
                    <a:pt x="37494" y="15045"/>
                    <a:pt x="38461" y="9308"/>
                  </a:cubicBezTo>
                  <a:cubicBezTo>
                    <a:pt x="39395" y="3603"/>
                    <a:pt x="40163" y="1"/>
                    <a:pt x="40163" y="1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979550" y="1783775"/>
              <a:ext cx="439625" cy="599850"/>
            </a:xfrm>
            <a:custGeom>
              <a:rect b="b" l="l" r="r" t="t"/>
              <a:pathLst>
                <a:path extrusionOk="0" h="23994" w="17585">
                  <a:moveTo>
                    <a:pt x="8874" y="1"/>
                  </a:moveTo>
                  <a:cubicBezTo>
                    <a:pt x="8144" y="1"/>
                    <a:pt x="7505" y="161"/>
                    <a:pt x="7039" y="352"/>
                  </a:cubicBezTo>
                  <a:cubicBezTo>
                    <a:pt x="7039" y="352"/>
                    <a:pt x="5171" y="1086"/>
                    <a:pt x="5071" y="2854"/>
                  </a:cubicBezTo>
                  <a:cubicBezTo>
                    <a:pt x="5004" y="4588"/>
                    <a:pt x="4404" y="10693"/>
                    <a:pt x="2202" y="14162"/>
                  </a:cubicBezTo>
                  <a:cubicBezTo>
                    <a:pt x="1" y="17598"/>
                    <a:pt x="2202" y="23101"/>
                    <a:pt x="7706" y="23935"/>
                  </a:cubicBezTo>
                  <a:cubicBezTo>
                    <a:pt x="7964" y="23974"/>
                    <a:pt x="8220" y="23994"/>
                    <a:pt x="8473" y="23994"/>
                  </a:cubicBezTo>
                  <a:cubicBezTo>
                    <a:pt x="13615" y="23994"/>
                    <a:pt x="17585" y="16094"/>
                    <a:pt x="15645" y="7891"/>
                  </a:cubicBezTo>
                  <a:cubicBezTo>
                    <a:pt x="14093" y="1454"/>
                    <a:pt x="11073" y="1"/>
                    <a:pt x="8874" y="1"/>
                  </a:cubicBezTo>
                  <a:close/>
                </a:path>
              </a:pathLst>
            </a:custGeom>
            <a:solidFill>
              <a:srgbClr val="783F04"/>
            </a:solidFill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48"/>
          <p:cNvSpPr/>
          <p:nvPr/>
        </p:nvSpPr>
        <p:spPr>
          <a:xfrm>
            <a:off x="3573975" y="2375813"/>
            <a:ext cx="4213800" cy="1863300"/>
          </a:xfrm>
          <a:prstGeom prst="ellipse">
            <a:avLst/>
          </a:pr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 txBox="1"/>
          <p:nvPr/>
        </p:nvSpPr>
        <p:spPr>
          <a:xfrm>
            <a:off x="3769718" y="2753373"/>
            <a:ext cx="3822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Learn important interview tips and tricks from Dr. Paige Brown!</a:t>
            </a:r>
            <a:endParaRPr b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Join the meeting using this </a:t>
            </a:r>
            <a:r>
              <a:rPr b="1" lang="en" sz="15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b="1" lang="en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drawing&#10;&#10;Description automatically generated" id="672" name="Google Shape;672;p48"/>
          <p:cNvPicPr preferRelativeResize="0"/>
          <p:nvPr/>
        </p:nvPicPr>
        <p:blipFill rotWithShape="1">
          <a:blip r:embed="rId4">
            <a:alphaModFix/>
          </a:blip>
          <a:srcRect b="0" l="2598" r="1164" t="0"/>
          <a:stretch/>
        </p:blipFill>
        <p:spPr>
          <a:xfrm>
            <a:off x="-1" y="1"/>
            <a:ext cx="1456912" cy="1513958"/>
          </a:xfrm>
          <a:custGeom>
            <a:rect b="b" l="l" r="r" t="t"/>
            <a:pathLst>
              <a:path extrusionOk="0" h="5265942" w="5067519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73" name="Google Shape;673;p48"/>
          <p:cNvPicPr preferRelativeResize="0"/>
          <p:nvPr/>
        </p:nvPicPr>
        <p:blipFill rotWithShape="1">
          <a:blip r:embed="rId5">
            <a:alphaModFix/>
          </a:blip>
          <a:srcRect b="27455" l="5105" r="0" t="8959"/>
          <a:stretch/>
        </p:blipFill>
        <p:spPr>
          <a:xfrm>
            <a:off x="7234176" y="3315150"/>
            <a:ext cx="1761000" cy="1662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eamland Tennis Club by Slidesgo">
  <a:themeElements>
    <a:clrScheme name="Simple Light">
      <a:dk1>
        <a:srgbClr val="0F0F0F"/>
      </a:dk1>
      <a:lt1>
        <a:srgbClr val="FFE9E6"/>
      </a:lt1>
      <a:dk2>
        <a:srgbClr val="F29077"/>
      </a:dk2>
      <a:lt2>
        <a:srgbClr val="FDF9CF"/>
      </a:lt2>
      <a:accent1>
        <a:srgbClr val="FFE37E"/>
      </a:accent1>
      <a:accent2>
        <a:srgbClr val="ABE4E0"/>
      </a:accent2>
      <a:accent3>
        <a:srgbClr val="46A9A2"/>
      </a:accent3>
      <a:accent4>
        <a:srgbClr val="B8EBF6"/>
      </a:accent4>
      <a:accent5>
        <a:srgbClr val="FFCEFD"/>
      </a:accent5>
      <a:accent6>
        <a:srgbClr val="FFE9E6"/>
      </a:accent6>
      <a:hlink>
        <a:srgbClr val="0F0F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