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Open Sans SemiBold"/>
      <p:regular r:id="rId6"/>
      <p:bold r:id="rId7"/>
      <p:italic r:id="rId8"/>
      <p:boldItalic r:id="rId9"/>
    </p:embeddedFont>
    <p:embeddedFont>
      <p:font typeface="Josefin Sans"/>
      <p:regular r:id="rId10"/>
      <p:bold r:id="rId11"/>
      <p:italic r:id="rId12"/>
      <p:boldItalic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SemiBold-boldItalic.fntdata"/><Relationship Id="rId5" Type="http://schemas.openxmlformats.org/officeDocument/2006/relationships/slide" Target="slides/slide1.xml"/><Relationship Id="rId6" Type="http://schemas.openxmlformats.org/officeDocument/2006/relationships/font" Target="fonts/OpenSansSemiBold-regular.fntdata"/><Relationship Id="rId7" Type="http://schemas.openxmlformats.org/officeDocument/2006/relationships/font" Target="fonts/OpenSansSemiBold-bold.fntdata"/><Relationship Id="rId8" Type="http://schemas.openxmlformats.org/officeDocument/2006/relationships/font" Target="fonts/OpenSansSemiBold-italic.fntdata"/><Relationship Id="rId11" Type="http://schemas.openxmlformats.org/officeDocument/2006/relationships/font" Target="fonts/JosefinSans-bold.fntdata"/><Relationship Id="rId10" Type="http://schemas.openxmlformats.org/officeDocument/2006/relationships/font" Target="fonts/JosefinSans-regular.fntdata"/><Relationship Id="rId13" Type="http://schemas.openxmlformats.org/officeDocument/2006/relationships/font" Target="fonts/JosefinSans-boldItalic.fntdata"/><Relationship Id="rId12" Type="http://schemas.openxmlformats.org/officeDocument/2006/relationships/font" Target="fonts/JosefinSans-italic.fntdata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11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tents">
  <p:cSld name="CUS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3" name="Google Shape;173;p13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3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6" name="Google Shape;196;p14"/>
          <p:cNvSpPr txBox="1"/>
          <p:nvPr>
            <p:ph idx="1" type="subTitle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5" name="Google Shape;215;p15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/>
          <p:nvPr>
            <p:ph idx="1" type="subTitle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5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/>
          <p:nvPr>
            <p:ph idx="4" type="subTitle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5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/>
          <p:nvPr>
            <p:ph idx="6" type="subTitle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5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5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5" name="Google Shape;245;p17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6" name="Google Shape;246;p17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7" name="Google Shape;247;p17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8" name="Google Shape;248;p17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" name="Google Shape;249;p17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5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/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5" name="Google Shape;265;p18"/>
          <p:cNvSpPr txBox="1"/>
          <p:nvPr>
            <p:ph idx="1" type="subTitle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8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8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8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8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8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2" name="Google Shape;282;p19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3" name="Google Shape;283;p19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9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5" name="Google Shape;285;p19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9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7" name="Google Shape;287;p19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9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9" name="Google Shape;289;p19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9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1" name="Google Shape;291;p19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19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3" name="Google Shape;293;p19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19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9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9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0" name="Google Shape;310;p20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11" name="Google Shape;311;p20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20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13" name="Google Shape;313;p20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20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15" name="Google Shape;315;p20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0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17" name="Google Shape;317;p20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0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8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34" name="Google Shape;334;p21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1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7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1" name="Google Shape;351;p22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52" name="Google Shape;352;p22"/>
          <p:cNvSpPr txBox="1"/>
          <p:nvPr>
            <p:ph idx="2" type="subTitle"/>
          </p:nvPr>
        </p:nvSpPr>
        <p:spPr>
          <a:xfrm>
            <a:off x="4958476" y="17340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22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54" name="Google Shape;354;p22"/>
          <p:cNvSpPr txBox="1"/>
          <p:nvPr>
            <p:ph idx="4" type="subTitle"/>
          </p:nvPr>
        </p:nvSpPr>
        <p:spPr>
          <a:xfrm>
            <a:off x="1745688" y="17340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2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56" name="Google Shape;356;p22"/>
          <p:cNvSpPr txBox="1"/>
          <p:nvPr>
            <p:ph idx="6" type="subTitle"/>
          </p:nvPr>
        </p:nvSpPr>
        <p:spPr>
          <a:xfrm>
            <a:off x="4958476" y="34792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22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58" name="Google Shape;358;p22"/>
          <p:cNvSpPr txBox="1"/>
          <p:nvPr>
            <p:ph idx="8" type="subTitle"/>
          </p:nvPr>
        </p:nvSpPr>
        <p:spPr>
          <a:xfrm>
            <a:off x="1745688" y="34792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22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5" name="Google Shape;375;p23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6" name="Google Shape;376;p23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23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8" name="Google Shape;378;p23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23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80" name="Google Shape;380;p23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23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3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3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3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3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3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2" name="Google Shape;392;p24"/>
          <p:cNvSpPr txBox="1"/>
          <p:nvPr>
            <p:ph idx="1" type="subTitle"/>
          </p:nvPr>
        </p:nvSpPr>
        <p:spPr>
          <a:xfrm>
            <a:off x="5091350" y="37947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3" name="Google Shape;393;p24"/>
          <p:cNvSpPr txBox="1"/>
          <p:nvPr>
            <p:ph idx="2" type="subTitle"/>
          </p:nvPr>
        </p:nvSpPr>
        <p:spPr>
          <a:xfrm>
            <a:off x="4948200" y="40897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24"/>
          <p:cNvSpPr txBox="1"/>
          <p:nvPr>
            <p:ph idx="3" type="subTitle"/>
          </p:nvPr>
        </p:nvSpPr>
        <p:spPr>
          <a:xfrm>
            <a:off x="1901200" y="37947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5" name="Google Shape;395;p24"/>
          <p:cNvSpPr txBox="1"/>
          <p:nvPr>
            <p:ph idx="4" type="subTitle"/>
          </p:nvPr>
        </p:nvSpPr>
        <p:spPr>
          <a:xfrm>
            <a:off x="1800500" y="40897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24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4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4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4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4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4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4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4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4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4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4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"/>
          <p:cNvSpPr txBox="1"/>
          <p:nvPr>
            <p:ph type="title"/>
          </p:nvPr>
        </p:nvSpPr>
        <p:spPr>
          <a:xfrm>
            <a:off x="2629950" y="989275"/>
            <a:ext cx="38841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2" name="Google Shape;412;p25"/>
          <p:cNvSpPr txBox="1"/>
          <p:nvPr>
            <p:ph idx="1" type="subTitle"/>
          </p:nvPr>
        </p:nvSpPr>
        <p:spPr>
          <a:xfrm>
            <a:off x="3043615" y="1769613"/>
            <a:ext cx="3066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3" name="Google Shape;413;p25"/>
          <p:cNvSpPr txBox="1"/>
          <p:nvPr>
            <p:ph idx="2" type="subTitle"/>
          </p:nvPr>
        </p:nvSpPr>
        <p:spPr>
          <a:xfrm>
            <a:off x="2676890" y="38765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4" name="Google Shape;414;p25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25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5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5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5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5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5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5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p25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424" name="Google Shape;424;p25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25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5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5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5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4" name="Google Shape;434;p26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35" name="Google Shape;435;p26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6" name="Google Shape;436;p26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6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6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6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6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6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7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4" name="Google Shape;444;p27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45" name="Google Shape;445;p27"/>
          <p:cNvSpPr txBox="1"/>
          <p:nvPr>
            <p:ph idx="2" type="subTitle"/>
          </p:nvPr>
        </p:nvSpPr>
        <p:spPr>
          <a:xfrm>
            <a:off x="540000" y="2145400"/>
            <a:ext cx="3834000" cy="17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6" name="Google Shape;446;p27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47" name="Google Shape;447;p27"/>
          <p:cNvSpPr txBox="1"/>
          <p:nvPr>
            <p:ph idx="4" type="subTitle"/>
          </p:nvPr>
        </p:nvSpPr>
        <p:spPr>
          <a:xfrm>
            <a:off x="4440600" y="2145400"/>
            <a:ext cx="3834000" cy="17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8" name="Google Shape;448;p27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7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7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7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7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2" type="subTitle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4" type="subTitle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7"/>
          <p:cNvSpPr txBox="1"/>
          <p:nvPr>
            <p:ph idx="1" type="subTitle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idx="1" type="body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9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hyperlink" Target="https://campbell-edu.zoom.us/j/949359683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"/>
          <p:cNvSpPr txBox="1"/>
          <p:nvPr>
            <p:ph type="ctrTitle"/>
          </p:nvPr>
        </p:nvSpPr>
        <p:spPr>
          <a:xfrm>
            <a:off x="486275" y="377500"/>
            <a:ext cx="7752300" cy="9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CPHS Roles in Healthcare Event</a:t>
            </a:r>
            <a:endParaRPr sz="3600"/>
          </a:p>
        </p:txBody>
      </p:sp>
      <p:pic>
        <p:nvPicPr>
          <p:cNvPr id="459" name="Google Shape;4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00" y="1334799"/>
            <a:ext cx="1516150" cy="1852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0" name="Google Shape;460;p28"/>
          <p:cNvPicPr preferRelativeResize="0"/>
          <p:nvPr/>
        </p:nvPicPr>
        <p:blipFill rotWithShape="1">
          <a:blip r:embed="rId4">
            <a:alphaModFix/>
          </a:blip>
          <a:srcRect b="7009" l="13284" r="0" t="13518"/>
          <a:stretch/>
        </p:blipFill>
        <p:spPr>
          <a:xfrm>
            <a:off x="1924300" y="1334800"/>
            <a:ext cx="1516149" cy="1852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1" name="Google Shape;4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0913" y="1334800"/>
            <a:ext cx="1516150" cy="18525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2" name="Google Shape;4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7513" y="1334800"/>
            <a:ext cx="1516151" cy="1852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3" name="Google Shape;4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0700" y="1334800"/>
            <a:ext cx="1590051" cy="18525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4" name="Google Shape;464;p28"/>
          <p:cNvSpPr txBox="1"/>
          <p:nvPr/>
        </p:nvSpPr>
        <p:spPr>
          <a:xfrm>
            <a:off x="177975" y="3187375"/>
            <a:ext cx="151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Dr. Paul DiMondi, PharmD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28"/>
          <p:cNvSpPr txBox="1"/>
          <p:nvPr/>
        </p:nvSpPr>
        <p:spPr>
          <a:xfrm>
            <a:off x="2059450" y="3187375"/>
            <a:ext cx="127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Morgan Dailey, PA-C, MSPH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28"/>
          <p:cNvSpPr txBox="1"/>
          <p:nvPr/>
        </p:nvSpPr>
        <p:spPr>
          <a:xfrm>
            <a:off x="3792875" y="3187375"/>
            <a:ext cx="113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Dr. Leah Main, PT, DPT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28"/>
          <p:cNvSpPr txBox="1"/>
          <p:nvPr/>
        </p:nvSpPr>
        <p:spPr>
          <a:xfrm>
            <a:off x="5387988" y="3271975"/>
            <a:ext cx="141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Allison Beam, PA-C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7030700" y="3187375"/>
            <a:ext cx="151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Dr. Manali Patel, PharmD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28"/>
          <p:cNvSpPr txBox="1"/>
          <p:nvPr/>
        </p:nvSpPr>
        <p:spPr>
          <a:xfrm>
            <a:off x="-121100" y="4550725"/>
            <a:ext cx="3166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r>
              <a:rPr b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b="1" sz="12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ontact Heather Faulkner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hdfaulkner0504@email.campbell.edu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28"/>
          <p:cNvSpPr txBox="1"/>
          <p:nvPr/>
        </p:nvSpPr>
        <p:spPr>
          <a:xfrm>
            <a:off x="3125625" y="3710575"/>
            <a:ext cx="298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When: September 7th, 2021 6pm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Where: </a:t>
            </a:r>
            <a:r>
              <a:rPr lang="en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Zoom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28"/>
          <p:cNvSpPr txBox="1"/>
          <p:nvPr/>
        </p:nvSpPr>
        <p:spPr>
          <a:xfrm>
            <a:off x="3283200" y="161100"/>
            <a:ext cx="257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PASA Presents: </a:t>
            </a:r>
            <a:endParaRPr b="1" sz="2000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72" name="Google Shape;472;p28"/>
          <p:cNvSpPr txBox="1"/>
          <p:nvPr/>
        </p:nvSpPr>
        <p:spPr>
          <a:xfrm>
            <a:off x="2293925" y="4228950"/>
            <a:ext cx="477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Join us to learn more about what these alumni have been up to since graduating from CPHS!</a:t>
            </a:r>
            <a:endParaRPr b="1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28"/>
          <p:cNvSpPr txBox="1"/>
          <p:nvPr/>
        </p:nvSpPr>
        <p:spPr>
          <a:xfrm>
            <a:off x="3892500" y="998075"/>
            <a:ext cx="13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Featuring...</a:t>
            </a:r>
            <a:endParaRPr>
              <a:solidFill>
                <a:schemeClr val="lt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74" name="Google Shape;47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16600" y="4034843"/>
            <a:ext cx="946300" cy="10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quatic and Physical Therapy Center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